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notesMasterIdLst>
    <p:notesMasterId r:id="rId95"/>
  </p:notesMasterIdLst>
  <p:sldIdLst>
    <p:sldId id="256" r:id="rId6"/>
    <p:sldId id="272" r:id="rId7"/>
    <p:sldId id="330" r:id="rId8"/>
    <p:sldId id="273" r:id="rId9"/>
    <p:sldId id="331" r:id="rId10"/>
    <p:sldId id="328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29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344" r:id="rId37"/>
    <p:sldId id="342" r:id="rId38"/>
    <p:sldId id="343" r:id="rId39"/>
    <p:sldId id="345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12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320" r:id="rId87"/>
    <p:sldId id="321" r:id="rId88"/>
    <p:sldId id="322" r:id="rId89"/>
    <p:sldId id="323" r:id="rId90"/>
    <p:sldId id="324" r:id="rId91"/>
    <p:sldId id="325" r:id="rId92"/>
    <p:sldId id="326" r:id="rId93"/>
    <p:sldId id="327" r:id="rId94"/>
  </p:sldIdLst>
  <p:sldSz cx="12192000" cy="6858000"/>
  <p:notesSz cx="6858000" cy="9144000"/>
  <p:defaultTextStyle>
    <a:defPPr>
      <a:defRPr lang="en-US"/>
    </a:defPPr>
    <a:lvl1pPr marL="0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-3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DB7E91-6BD2-4E78-B4A1-DAE6838B7482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D2BBB717-9C54-4BAE-9397-0D544337FDEB}">
      <dgm:prSet phldrT="[文字]" custT="1"/>
      <dgm:spPr/>
      <dgm:t>
        <a:bodyPr/>
        <a:lstStyle/>
        <a:p>
          <a:r>
            <a:rPr lang="en-US" altLang="zh-TW" sz="1800" dirty="0" err="1" smtClean="0">
              <a:solidFill>
                <a:schemeClr val="bg1"/>
              </a:solidFill>
            </a:rPr>
            <a:t>NumPy</a:t>
          </a:r>
          <a:r>
            <a:rPr lang="zh-TW" altLang="en-US" sz="1800" dirty="0" smtClean="0">
              <a:solidFill>
                <a:schemeClr val="bg1"/>
              </a:solidFill>
            </a:rPr>
            <a:t>、</a:t>
          </a:r>
          <a:r>
            <a:rPr lang="en-US" altLang="zh-TW" sz="1800" dirty="0" err="1" smtClean="0">
              <a:solidFill>
                <a:schemeClr val="bg1"/>
              </a:solidFill>
            </a:rPr>
            <a:t>MatPlotLib</a:t>
          </a:r>
          <a:r>
            <a:rPr lang="zh-TW" altLang="en-US" sz="1800" dirty="0" smtClean="0">
              <a:solidFill>
                <a:schemeClr val="bg1"/>
              </a:solidFill>
            </a:rPr>
            <a:t>、</a:t>
          </a:r>
          <a:r>
            <a:rPr lang="en-US" altLang="zh-TW" sz="1800" dirty="0" smtClean="0">
              <a:solidFill>
                <a:schemeClr val="bg1"/>
              </a:solidFill>
            </a:rPr>
            <a:t>Pandas</a:t>
          </a:r>
        </a:p>
        <a:p>
          <a:r>
            <a:rPr lang="en-US" altLang="zh-TW" sz="1800" dirty="0" smtClean="0">
              <a:solidFill>
                <a:schemeClr val="bg1"/>
              </a:solidFill>
            </a:rPr>
            <a:t>Python</a:t>
          </a:r>
          <a:endParaRPr lang="zh-TW" altLang="en-US" sz="1800" dirty="0">
            <a:solidFill>
              <a:schemeClr val="bg1"/>
            </a:solidFill>
          </a:endParaRPr>
        </a:p>
      </dgm:t>
    </dgm:pt>
    <dgm:pt modelId="{3091ACD2-56FB-41DB-A338-E0CE4A37B9CE}" type="parTrans" cxnId="{56117EC3-215F-4D35-8DD3-3B534E5FA4BA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A535B3BB-1868-4A7D-BEAE-C55CC5749780}" type="sibTrans" cxnId="{56117EC3-215F-4D35-8DD3-3B534E5FA4BA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789C0FC8-A8B9-4E42-B5FF-854A731A1F1A}">
      <dgm:prSet custT="1"/>
      <dgm:spPr/>
      <dgm:t>
        <a:bodyPr/>
        <a:lstStyle/>
        <a:p>
          <a:r>
            <a:rPr lang="en-US" altLang="zh-TW" sz="2800" dirty="0" err="1" smtClean="0">
              <a:solidFill>
                <a:schemeClr val="bg1"/>
              </a:solidFill>
            </a:rPr>
            <a:t>Scikit</a:t>
          </a:r>
          <a:r>
            <a:rPr lang="en-US" altLang="zh-TW" sz="2800" dirty="0" smtClean="0">
              <a:solidFill>
                <a:schemeClr val="bg1"/>
              </a:solidFill>
            </a:rPr>
            <a:t>-Learn</a:t>
          </a:r>
          <a:endParaRPr lang="zh-TW" altLang="en-US" sz="2800" dirty="0">
            <a:solidFill>
              <a:schemeClr val="bg1"/>
            </a:solidFill>
          </a:endParaRPr>
        </a:p>
      </dgm:t>
    </dgm:pt>
    <dgm:pt modelId="{00363589-CFD0-4A1E-9266-50344601A5E7}" type="parTrans" cxnId="{CD29A5E1-F9EC-4EB6-873A-4943CBF2EFFA}">
      <dgm:prSet/>
      <dgm:spPr/>
      <dgm:t>
        <a:bodyPr/>
        <a:lstStyle/>
        <a:p>
          <a:endParaRPr lang="zh-TW" altLang="en-US"/>
        </a:p>
      </dgm:t>
    </dgm:pt>
    <dgm:pt modelId="{84C5BEBC-5539-4D14-89AE-1E2D4C137E9B}" type="sibTrans" cxnId="{CD29A5E1-F9EC-4EB6-873A-4943CBF2EFFA}">
      <dgm:prSet/>
      <dgm:spPr/>
      <dgm:t>
        <a:bodyPr/>
        <a:lstStyle/>
        <a:p>
          <a:endParaRPr lang="zh-TW" altLang="en-US"/>
        </a:p>
      </dgm:t>
    </dgm:pt>
    <dgm:pt modelId="{1A27206F-9EA4-4098-8931-207C9FA4BCEA}">
      <dgm:prSet custT="1"/>
      <dgm:spPr/>
      <dgm:t>
        <a:bodyPr/>
        <a:lstStyle/>
        <a:p>
          <a:endParaRPr lang="en-US" altLang="zh-TW" sz="2800" dirty="0" smtClean="0">
            <a:solidFill>
              <a:srgbClr val="F57B17"/>
            </a:solidFill>
          </a:endParaRPr>
        </a:p>
      </dgm:t>
    </dgm:pt>
    <dgm:pt modelId="{4D73AC54-16CF-4172-99F4-C3BBC6C88D6A}" type="parTrans" cxnId="{6E8EAA71-E099-4E53-9815-2161D7C20109}">
      <dgm:prSet/>
      <dgm:spPr/>
      <dgm:t>
        <a:bodyPr/>
        <a:lstStyle/>
        <a:p>
          <a:endParaRPr lang="zh-TW" altLang="en-US"/>
        </a:p>
      </dgm:t>
    </dgm:pt>
    <dgm:pt modelId="{408437E3-8F4D-4B76-A70E-553902BE7E76}" type="sibTrans" cxnId="{6E8EAA71-E099-4E53-9815-2161D7C20109}">
      <dgm:prSet/>
      <dgm:spPr/>
      <dgm:t>
        <a:bodyPr/>
        <a:lstStyle/>
        <a:p>
          <a:endParaRPr lang="zh-TW" altLang="en-US"/>
        </a:p>
      </dgm:t>
    </dgm:pt>
    <dgm:pt modelId="{29537560-8D8F-4DE0-A149-BFE14446E39E}" type="pres">
      <dgm:prSet presAssocID="{62DB7E91-6BD2-4E78-B4A1-DAE6838B7482}" presName="Name0" presStyleCnt="0">
        <dgm:presLayoutVars>
          <dgm:dir/>
          <dgm:animLvl val="lvl"/>
          <dgm:resizeHandles val="exact"/>
        </dgm:presLayoutVars>
      </dgm:prSet>
      <dgm:spPr/>
    </dgm:pt>
    <dgm:pt modelId="{C7C9517B-B8F5-4BC7-8B4D-724570297214}" type="pres">
      <dgm:prSet presAssocID="{1A27206F-9EA4-4098-8931-207C9FA4BCEA}" presName="Name8" presStyleCnt="0"/>
      <dgm:spPr/>
    </dgm:pt>
    <dgm:pt modelId="{504A29B0-6E17-4D10-8C2C-6D17036EA649}" type="pres">
      <dgm:prSet presAssocID="{1A27206F-9EA4-4098-8931-207C9FA4BCEA}" presName="level" presStyleLbl="node1" presStyleIdx="0" presStyleCnt="3" custScaleX="104989" custScaleY="96877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043268-9CE7-4E7A-971D-F0CC94D00D87}" type="pres">
      <dgm:prSet presAssocID="{1A27206F-9EA4-4098-8931-207C9FA4BCE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E6C0CF-2CF8-47E3-9CC8-A59898C3F7C6}" type="pres">
      <dgm:prSet presAssocID="{789C0FC8-A8B9-4E42-B5FF-854A731A1F1A}" presName="Name8" presStyleCnt="0"/>
      <dgm:spPr/>
    </dgm:pt>
    <dgm:pt modelId="{C42EEF14-8081-4BAC-AFC0-B73F36F6B468}" type="pres">
      <dgm:prSet presAssocID="{789C0FC8-A8B9-4E42-B5FF-854A731A1F1A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CEDC8B7-E60A-4B44-AC4C-2B594C483DD3}" type="pres">
      <dgm:prSet presAssocID="{789C0FC8-A8B9-4E42-B5FF-854A731A1F1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43E6E9-8D0D-49C1-9334-B4E8A6878F31}" type="pres">
      <dgm:prSet presAssocID="{D2BBB717-9C54-4BAE-9397-0D544337FDEB}" presName="Name8" presStyleCnt="0"/>
      <dgm:spPr/>
    </dgm:pt>
    <dgm:pt modelId="{F66EC23F-6CEB-40C5-B707-8ED811A05178}" type="pres">
      <dgm:prSet presAssocID="{D2BBB717-9C54-4BAE-9397-0D544337FDEB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B70D83-A678-4DCB-8CB1-50B145716B19}" type="pres">
      <dgm:prSet presAssocID="{D2BBB717-9C54-4BAE-9397-0D544337FDE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F43B50-E835-4989-A8F2-115B059107E1}" type="presOf" srcId="{1A27206F-9EA4-4098-8931-207C9FA4BCEA}" destId="{504A29B0-6E17-4D10-8C2C-6D17036EA649}" srcOrd="0" destOrd="0" presId="urn:microsoft.com/office/officeart/2005/8/layout/pyramid1"/>
    <dgm:cxn modelId="{6708CA26-8414-4F76-BF1F-8F7078A45502}" type="presOf" srcId="{D2BBB717-9C54-4BAE-9397-0D544337FDEB}" destId="{6EB70D83-A678-4DCB-8CB1-50B145716B19}" srcOrd="1" destOrd="0" presId="urn:microsoft.com/office/officeart/2005/8/layout/pyramid1"/>
    <dgm:cxn modelId="{CD29A5E1-F9EC-4EB6-873A-4943CBF2EFFA}" srcId="{62DB7E91-6BD2-4E78-B4A1-DAE6838B7482}" destId="{789C0FC8-A8B9-4E42-B5FF-854A731A1F1A}" srcOrd="1" destOrd="0" parTransId="{00363589-CFD0-4A1E-9266-50344601A5E7}" sibTransId="{84C5BEBC-5539-4D14-89AE-1E2D4C137E9B}"/>
    <dgm:cxn modelId="{516031C9-2DA2-4F90-85E9-63CA0D3DD5C8}" type="presOf" srcId="{789C0FC8-A8B9-4E42-B5FF-854A731A1F1A}" destId="{7CEDC8B7-E60A-4B44-AC4C-2B594C483DD3}" srcOrd="1" destOrd="0" presId="urn:microsoft.com/office/officeart/2005/8/layout/pyramid1"/>
    <dgm:cxn modelId="{56117EC3-215F-4D35-8DD3-3B534E5FA4BA}" srcId="{62DB7E91-6BD2-4E78-B4A1-DAE6838B7482}" destId="{D2BBB717-9C54-4BAE-9397-0D544337FDEB}" srcOrd="2" destOrd="0" parTransId="{3091ACD2-56FB-41DB-A338-E0CE4A37B9CE}" sibTransId="{A535B3BB-1868-4A7D-BEAE-C55CC5749780}"/>
    <dgm:cxn modelId="{6E8EAA71-E099-4E53-9815-2161D7C20109}" srcId="{62DB7E91-6BD2-4E78-B4A1-DAE6838B7482}" destId="{1A27206F-9EA4-4098-8931-207C9FA4BCEA}" srcOrd="0" destOrd="0" parTransId="{4D73AC54-16CF-4172-99F4-C3BBC6C88D6A}" sibTransId="{408437E3-8F4D-4B76-A70E-553902BE7E76}"/>
    <dgm:cxn modelId="{BA008437-51B0-4D0A-A084-6ED076DF980D}" type="presOf" srcId="{789C0FC8-A8B9-4E42-B5FF-854A731A1F1A}" destId="{C42EEF14-8081-4BAC-AFC0-B73F36F6B468}" srcOrd="0" destOrd="0" presId="urn:microsoft.com/office/officeart/2005/8/layout/pyramid1"/>
    <dgm:cxn modelId="{D3ADA088-2EF4-4A2A-8E81-53622D9A482E}" type="presOf" srcId="{D2BBB717-9C54-4BAE-9397-0D544337FDEB}" destId="{F66EC23F-6CEB-40C5-B707-8ED811A05178}" srcOrd="0" destOrd="0" presId="urn:microsoft.com/office/officeart/2005/8/layout/pyramid1"/>
    <dgm:cxn modelId="{650FC7EA-4C22-4123-8EAF-BCF090ADBEA8}" type="presOf" srcId="{62DB7E91-6BD2-4E78-B4A1-DAE6838B7482}" destId="{29537560-8D8F-4DE0-A149-BFE14446E39E}" srcOrd="0" destOrd="0" presId="urn:microsoft.com/office/officeart/2005/8/layout/pyramid1"/>
    <dgm:cxn modelId="{0A04E65C-2ACE-4ABA-A50D-2C455AA6296A}" type="presOf" srcId="{1A27206F-9EA4-4098-8931-207C9FA4BCEA}" destId="{38043268-9CE7-4E7A-971D-F0CC94D00D87}" srcOrd="1" destOrd="0" presId="urn:microsoft.com/office/officeart/2005/8/layout/pyramid1"/>
    <dgm:cxn modelId="{EA90B9B4-BD15-47B2-8E19-956FF37EFD8C}" type="presParOf" srcId="{29537560-8D8F-4DE0-A149-BFE14446E39E}" destId="{C7C9517B-B8F5-4BC7-8B4D-724570297214}" srcOrd="0" destOrd="0" presId="urn:microsoft.com/office/officeart/2005/8/layout/pyramid1"/>
    <dgm:cxn modelId="{F9BCF997-B494-4EB9-B88E-3783AE0022C8}" type="presParOf" srcId="{C7C9517B-B8F5-4BC7-8B4D-724570297214}" destId="{504A29B0-6E17-4D10-8C2C-6D17036EA649}" srcOrd="0" destOrd="0" presId="urn:microsoft.com/office/officeart/2005/8/layout/pyramid1"/>
    <dgm:cxn modelId="{8C91F1BE-583F-47ED-A4B1-5CC6EAC2D18B}" type="presParOf" srcId="{C7C9517B-B8F5-4BC7-8B4D-724570297214}" destId="{38043268-9CE7-4E7A-971D-F0CC94D00D87}" srcOrd="1" destOrd="0" presId="urn:microsoft.com/office/officeart/2005/8/layout/pyramid1"/>
    <dgm:cxn modelId="{4F830FF8-E02D-484E-A9D0-4BED45B57624}" type="presParOf" srcId="{29537560-8D8F-4DE0-A149-BFE14446E39E}" destId="{88E6C0CF-2CF8-47E3-9CC8-A59898C3F7C6}" srcOrd="1" destOrd="0" presId="urn:microsoft.com/office/officeart/2005/8/layout/pyramid1"/>
    <dgm:cxn modelId="{758DD42D-0A19-450B-B6AE-07A3E15D4F9C}" type="presParOf" srcId="{88E6C0CF-2CF8-47E3-9CC8-A59898C3F7C6}" destId="{C42EEF14-8081-4BAC-AFC0-B73F36F6B468}" srcOrd="0" destOrd="0" presId="urn:microsoft.com/office/officeart/2005/8/layout/pyramid1"/>
    <dgm:cxn modelId="{8FA2FD61-AD18-47B2-AEDB-F79202F2D2BF}" type="presParOf" srcId="{88E6C0CF-2CF8-47E3-9CC8-A59898C3F7C6}" destId="{7CEDC8B7-E60A-4B44-AC4C-2B594C483DD3}" srcOrd="1" destOrd="0" presId="urn:microsoft.com/office/officeart/2005/8/layout/pyramid1"/>
    <dgm:cxn modelId="{D116C82B-220F-4DBF-899B-D84FDA96AB53}" type="presParOf" srcId="{29537560-8D8F-4DE0-A149-BFE14446E39E}" destId="{8F43E6E9-8D0D-49C1-9334-B4E8A6878F31}" srcOrd="2" destOrd="0" presId="urn:microsoft.com/office/officeart/2005/8/layout/pyramid1"/>
    <dgm:cxn modelId="{10420976-3772-4081-AE32-75FB35326243}" type="presParOf" srcId="{8F43E6E9-8D0D-49C1-9334-B4E8A6878F31}" destId="{F66EC23F-6CEB-40C5-B707-8ED811A05178}" srcOrd="0" destOrd="0" presId="urn:microsoft.com/office/officeart/2005/8/layout/pyramid1"/>
    <dgm:cxn modelId="{512349C1-3B12-45FC-9BE9-CAFEF9808EDA}" type="presParOf" srcId="{8F43E6E9-8D0D-49C1-9334-B4E8A6878F31}" destId="{6EB70D83-A678-4DCB-8CB1-50B145716B1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A29B0-6E17-4D10-8C2C-6D17036EA649}">
      <dsp:nvSpPr>
        <dsp:cNvPr id="0" name=""/>
        <dsp:cNvSpPr/>
      </dsp:nvSpPr>
      <dsp:spPr>
        <a:xfrm>
          <a:off x="2705067" y="0"/>
          <a:ext cx="2819464" cy="1678946"/>
        </a:xfrm>
        <a:prstGeom prst="trapezoid">
          <a:avLst>
            <a:gd name="adj" fmla="val 7997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2800" kern="1200" dirty="0" smtClean="0">
            <a:solidFill>
              <a:srgbClr val="F57B17"/>
            </a:solidFill>
          </a:endParaRPr>
        </a:p>
      </dsp:txBody>
      <dsp:txXfrm>
        <a:off x="2705067" y="0"/>
        <a:ext cx="2819464" cy="1678946"/>
      </dsp:txXfrm>
    </dsp:sp>
    <dsp:sp modelId="{C42EEF14-8081-4BAC-AFC0-B73F36F6B468}">
      <dsp:nvSpPr>
        <dsp:cNvPr id="0" name=""/>
        <dsp:cNvSpPr/>
      </dsp:nvSpPr>
      <dsp:spPr>
        <a:xfrm>
          <a:off x="1386028" y="1678946"/>
          <a:ext cx="5457542" cy="1733070"/>
        </a:xfrm>
        <a:prstGeom prst="trapezoid">
          <a:avLst>
            <a:gd name="adj" fmla="val 7997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err="1" smtClean="0">
              <a:solidFill>
                <a:schemeClr val="bg1"/>
              </a:solidFill>
            </a:rPr>
            <a:t>Scikit</a:t>
          </a:r>
          <a:r>
            <a:rPr lang="en-US" altLang="zh-TW" sz="2800" kern="1200" dirty="0" smtClean="0">
              <a:solidFill>
                <a:schemeClr val="bg1"/>
              </a:solidFill>
            </a:rPr>
            <a:t>-Learn</a:t>
          </a:r>
          <a:endParaRPr lang="zh-TW" altLang="en-US" sz="2800" kern="1200" dirty="0">
            <a:solidFill>
              <a:schemeClr val="bg1"/>
            </a:solidFill>
          </a:endParaRPr>
        </a:p>
      </dsp:txBody>
      <dsp:txXfrm>
        <a:off x="2341098" y="1678946"/>
        <a:ext cx="3547402" cy="1733070"/>
      </dsp:txXfrm>
    </dsp:sp>
    <dsp:sp modelId="{F66EC23F-6CEB-40C5-B707-8ED811A05178}">
      <dsp:nvSpPr>
        <dsp:cNvPr id="0" name=""/>
        <dsp:cNvSpPr/>
      </dsp:nvSpPr>
      <dsp:spPr>
        <a:xfrm>
          <a:off x="0" y="3412017"/>
          <a:ext cx="8229600" cy="1733070"/>
        </a:xfrm>
        <a:prstGeom prst="trapezoid">
          <a:avLst>
            <a:gd name="adj" fmla="val 7997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err="1" smtClean="0">
              <a:solidFill>
                <a:schemeClr val="bg1"/>
              </a:solidFill>
            </a:rPr>
            <a:t>NumPy</a:t>
          </a:r>
          <a:r>
            <a:rPr lang="zh-TW" altLang="en-US" sz="1800" kern="1200" dirty="0" smtClean="0">
              <a:solidFill>
                <a:schemeClr val="bg1"/>
              </a:solidFill>
            </a:rPr>
            <a:t>、</a:t>
          </a:r>
          <a:r>
            <a:rPr lang="en-US" altLang="zh-TW" sz="1800" kern="1200" dirty="0" err="1" smtClean="0">
              <a:solidFill>
                <a:schemeClr val="bg1"/>
              </a:solidFill>
            </a:rPr>
            <a:t>MatPlotLib</a:t>
          </a:r>
          <a:r>
            <a:rPr lang="zh-TW" altLang="en-US" sz="1800" kern="1200" dirty="0" smtClean="0">
              <a:solidFill>
                <a:schemeClr val="bg1"/>
              </a:solidFill>
            </a:rPr>
            <a:t>、</a:t>
          </a:r>
          <a:r>
            <a:rPr lang="en-US" altLang="zh-TW" sz="1800" kern="1200" dirty="0" smtClean="0">
              <a:solidFill>
                <a:schemeClr val="bg1"/>
              </a:solidFill>
            </a:rPr>
            <a:t>Pandas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bg1"/>
              </a:solidFill>
            </a:rPr>
            <a:t>Python</a:t>
          </a:r>
          <a:endParaRPr lang="zh-TW" altLang="en-US" sz="1800" kern="1200" dirty="0">
            <a:solidFill>
              <a:schemeClr val="bg1"/>
            </a:solidFill>
          </a:endParaRPr>
        </a:p>
      </dsp:txBody>
      <dsp:txXfrm>
        <a:off x="1440179" y="3412017"/>
        <a:ext cx="5349240" cy="1733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5FA45-B3AB-44D8-BEEF-BCA3399DCDFE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3857-BC93-4972-AF56-E77807C21C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40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xmlns="" id="{D93D0428-D99A-45DB-8B26-3CCC995EA72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xmlns="" id="{564426C9-A696-4889-AE97-1163AD4337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xmlns="" id="{FFF92865-3608-4671-9D86-A71B20A441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xmlns="" id="{CEF9F481-CCF5-43B1-A0CC-090DB1AE8D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xmlns="" id="{FB865244-60D9-4DC6-9B41-B3AE8B7A04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xmlns="" id="{2D3D7D9C-F612-475F-AEEE-9BF06E22361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xmlns="" id="{D5C448A8-48F3-4CE8-B185-23CF51171C1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xmlns="" id="{DCD86B40-1FA2-4E20-9D43-21F9159D622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xmlns="" id="{BCDF7E61-3617-445F-907C-5464BE2660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xmlns="" id="{BD85BB99-271B-42FD-9225-873C58133E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xmlns="" id="{84C95C00-8A4E-40A8-9F1F-4FDC942E4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xmlns="" id="{137D171C-8776-4B64-9AC6-4E63CB47EC9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xmlns="" id="{B9900397-5688-4075-B856-49BC39985C5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xmlns="" id="{16C3D225-209F-4092-943A-2E5BC820AE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xmlns="" id="{BF307C7D-1327-4F84-AE6E-A7792E1AD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xmlns="" id="{A0701F52-59EE-4E07-9563-11A2E9FC8A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xmlns="" id="{5965C342-2320-4EAF-BFFD-A1C04FE2B5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xmlns="" id="{BD24F552-8BDD-428D-B65C-0FD5DE7979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xmlns="" id="{764DED22-A760-481A-98FB-B39ABE6504A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xmlns="" id="{ADFEF778-E174-4E1A-BCFC-86F379B81E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xmlns="" id="{45167D3C-54CF-4B75-8BFB-27EF9F8DE2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xmlns="" id="{E6EB1414-F786-4AE2-BBE3-4069F6C9C6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xmlns="" id="{E52ED4F7-FB22-4CAB-94F7-E554BEC4A4B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xmlns="" id="{D2EC2386-8793-4629-B77B-F9ECCB4F17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xmlns="" id="{152B5330-F9CE-4015-865E-2235F30232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xmlns="" id="{3FC16853-69FD-40F7-894D-DC0A60C30F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xmlns="" id="{1596BF11-0C4A-474E-94E0-CCF7D1B564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xmlns="" id="{E417CB05-F6BC-4B62-8CCE-43A6A89AFC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xmlns="" id="{FD0DCE09-335A-492F-8B69-4D5837F070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xmlns="" id="{30AD99FA-FEE1-4078-8C0D-6A89603370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xmlns="" id="{E2925033-7C61-4106-8651-CE5D47CF65F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xmlns="" id="{C9F3111A-7534-499B-81FF-8F5A23A0E5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xmlns="" id="{3C5CADE8-3B7E-49A7-8D14-99BBAAA20DE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xmlns="" id="{09B853FD-9EDB-435D-A041-AF32D1CF53B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xmlns="" id="{FF026E46-14BC-471D-9239-3A24724E50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xmlns="" id="{14127878-5F37-4EEB-A736-D7EA17D6E4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xmlns="" id="{393DE375-23E1-4817-96B1-1C91A8D046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xmlns="" id="{7B5EB120-ED99-43E1-AE3A-12D61738B9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xmlns="" id="{88C91D18-6274-43A3-B672-EE6F633DCE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xmlns="" id="{28B28235-1617-4488-877A-A9899A865F6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xmlns="" id="{39751B05-4BF8-4E97-9B42-283847B75D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xmlns="" id="{B28D44E9-B022-4692-86B8-0B9F4F72F6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xmlns="" id="{8B43CCF8-2195-47C6-A5F2-9ADDD4A80AA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xmlns="" id="{0C33BF9D-A13C-4E83-8FA8-2D3956F391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xmlns="" id="{79B6A2F2-66CF-45A7-B6B4-2416DEF93B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xmlns="" id="{0D924BCF-B967-4289-9389-EE0F4A15F35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xmlns="" id="{9752EB20-4ACC-43DB-B8B0-68E1721725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xmlns="" id="{96137F15-A69F-44C9-AAEF-54417216CD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xmlns="" id="{76AF358B-45F9-4709-9C37-7A155D430C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xmlns="" id="{AB6A4B68-A536-4079-997E-5EDAB2CEE5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xmlns="" id="{C3C77B82-9121-42C9-BC71-5610E6344A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xmlns="" id="{F0B53AE2-989A-43C4-84BE-D45DC1AA6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xmlns="" id="{96696AF9-B98A-43C1-946B-5EFF9D6C2D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xmlns="" id="{B21F4309-04B1-4926-8715-A4196F12B61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xmlns="" id="{AEAC448B-601F-4DEE-95F3-22EDBD8178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xmlns="" id="{E67EB362-42DF-4158-B15B-388E1261CA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xmlns="" id="{795EB7DF-B769-45DC-8471-C475658188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xmlns="" id="{9BEBAC7F-5779-402E-BEA3-F8F371FFD0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xmlns="" id="{94F08F19-4C67-4FE6-8D7D-4E5611D6F3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xmlns="" id="{FE4F31C0-2791-43F0-9D73-9ABD28D532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xmlns="" id="{E6804257-1314-415D-AA41-2F6B524762E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xmlns="" id="{C4CB78E2-CC5E-4E38-B115-C63D4618E6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xmlns="" id="{E73BCDD5-7945-48FC-B903-7488E2DB6F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xmlns="" id="{F2B949D4-BBB1-44D8-9384-B5AE1D8470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xmlns="" id="{DA28733C-1AEA-4737-8BE4-73AE27DF4D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xmlns="" id="{D890EAAA-F922-4033-84F6-1C6D0A0EB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xmlns="" id="{4D1789DF-2030-4812-98A4-B51B6AB76D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xmlns="" id="{66270575-7F0C-43F3-B836-C01117B0F85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xmlns="" id="{40150687-2D94-4B56-9E9B-2201EDEBC40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xmlns="" id="{EDBA86AA-98FE-4AED-A8F3-F1B0E283E2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xmlns="" id="{7324A71E-DDD4-4A8C-AFB7-5F45C16EA5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xmlns="" id="{9B276845-E7EF-4965-A13D-53AE62B20E5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xmlns="" id="{15AC1CC7-45C5-4E57-8337-178F5C71CA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xmlns="" id="{E94A7B3B-F255-4290-9808-D42916F7CB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xmlns="" id="{3506239D-CE01-4594-931D-0A41F3F6D9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xmlns="" id="{48E39248-1548-4132-A1FE-A499D0504C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xmlns="" id="{982730A2-84EB-4247-A081-92951E708A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xmlns="" id="{79201EF9-1A59-4B8B-BE17-CE158B1596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xmlns="" id="{C2BCD360-0676-46DA-B489-E71843AF2CA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xmlns="" id="{33C0BA52-D265-4972-83CE-2C5873A2FA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xmlns="" id="{674E9531-E613-4F44-960F-BC37C4A79B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xmlns="" id="{C4480E04-52E9-46FD-8CDE-C26CD8038D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xmlns="" id="{98F5BD60-5843-4A01-959A-7BD3BC134D6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xmlns="" id="{952E5F6D-E0B8-4045-B0CC-89822312C0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xmlns="" id="{3BE6AE03-B046-4D5A-88D8-2FD9EF51DF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xmlns="" id="{95CCC3B8-89C2-40A2-AA6A-8A835F95FC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xmlns="" id="{A0A7E8F2-4329-4BF0-9ADE-B27A99398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xmlns="" id="{3F92F021-45FE-4BF9-B32C-6744D73159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>
            <a:extLst>
              <a:ext uri="{FF2B5EF4-FFF2-40B4-BE49-F238E27FC236}">
                <a16:creationId xmlns:a16="http://schemas.microsoft.com/office/drawing/2014/main" xmlns="" id="{DC421198-C952-4C62-A684-BE7A3FA4588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xmlns="" id="{0286A5A4-4FDC-4451-AC8C-BA00F533FE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xmlns="" id="{CDFC04CA-FDA1-4622-A4F0-8E15344A27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xmlns="" id="{8D2B67EB-93D1-45E5-A30D-0A95277AF8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xmlns="" id="{A5E4B297-2C18-4E52-828E-03810ACD27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xmlns="" id="{9E913D8E-E32F-4EE9-ADFF-C2769048FC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xmlns="" id="{410FD635-5EE3-40E6-931E-B2096AF7960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xmlns="" id="{C07E267F-AAED-49FD-9F9B-EB9E9F860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xmlns="" id="{4B2932DB-CC56-493F-8651-C3F5865702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xmlns="" id="{AB680E46-7FE1-48B6-868A-B866C733609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xmlns="" id="{F828D441-B63E-4DCC-BB86-90ADB4A5E3F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xmlns="" id="{25AE13A9-8E62-49B8-BAE7-FA1C1FAB1E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xmlns="" id="{C82BB2A1-B7BF-4596-B0FB-F8E0D80B3B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xmlns="" id="{87E3F53B-D772-4AF2-866E-414FA1BD95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xmlns="" id="{982CFD46-285D-4FEE-93A6-7A99B90F01F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xmlns="" id="{539E114B-86C3-4DFC-953B-D8F960B97E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xmlns="" id="{86C78283-D726-40A4-B04C-FC97717AC6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xmlns="" id="{65E48185-A9F2-41D6-AA6B-601C44CB54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xmlns="" id="{87CF55E5-1396-42CA-AB85-7E2B4C6DA4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xmlns="" id="{DBB6408F-76D6-43B6-9095-6785260853E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xmlns="" id="{CB1A40B5-9169-4690-9A03-E2ABDD415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xmlns="" id="{E5F9D97D-DA92-4588-8562-80553BCE8F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xmlns="" id="{BA251857-2CFA-4742-85CE-2B35D0B5EE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131A8E17-E786-4781-B05B-0054F11666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xmlns="" id="{ACC67104-EDCB-422F-9918-374298BA24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xmlns="" id="{341D14B3-3997-43C4-8C14-D60403D560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>
            <a:extLst>
              <a:ext uri="{FF2B5EF4-FFF2-40B4-BE49-F238E27FC236}">
                <a16:creationId xmlns:a16="http://schemas.microsoft.com/office/drawing/2014/main" xmlns="" id="{3D4DA253-2FEB-4C0E-AA14-5D3DA38EA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697A3E87-3EFE-4E94-88FB-67B2851701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21" y="630940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5" y="1098391"/>
            <a:ext cx="10318419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8" y="5979201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9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5" y="6375682"/>
            <a:ext cx="2329723" cy="348463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21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640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52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3" y="382387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4" y="382388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67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0472858-8F17-4856-B48C-63470DB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D0ECB8DC-E34B-408B-8C69-5B230A0A1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 algn="ctr">
              <a:buNone/>
              <a:defRPr sz="24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9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575394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DA001FB-821E-4AA9-919F-25FA5583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CE796CC-FBBA-4269-8672-EF00E3AD4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2362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EDE13D2-B686-4B61-8976-6248FF32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  <a:prstGeom prst="rect">
            <a:avLst/>
          </a:prstGeom>
        </p:spPr>
        <p:txBody>
          <a:bodyPr lIns="91434" tIns="45718" rIns="91434" bIns="45718"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09CD856-EBD8-448D-8A7E-4359AE4BA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2400"/>
            </a:lvl1pPr>
            <a:lvl2pPr marL="457167" indent="0">
              <a:buNone/>
              <a:defRPr sz="2000"/>
            </a:lvl2pPr>
            <a:lvl3pPr marL="914332" indent="0">
              <a:buNone/>
              <a:defRPr sz="1900"/>
            </a:lvl3pPr>
            <a:lvl4pPr marL="1371498" indent="0">
              <a:buNone/>
              <a:defRPr sz="1600"/>
            </a:lvl4pPr>
            <a:lvl5pPr marL="1828664" indent="0">
              <a:buNone/>
              <a:defRPr sz="1600"/>
            </a:lvl5pPr>
            <a:lvl6pPr marL="2285830" indent="0">
              <a:buNone/>
              <a:defRPr sz="1600"/>
            </a:lvl6pPr>
            <a:lvl7pPr marL="2742994" indent="0">
              <a:buNone/>
              <a:defRPr sz="1600"/>
            </a:lvl7pPr>
            <a:lvl8pPr marL="3200160" indent="0">
              <a:buNone/>
              <a:defRPr sz="1600"/>
            </a:lvl8pPr>
            <a:lvl9pPr marL="3657327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41704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5B6BF48-84EA-4E5B-9775-89B392BC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1251C85-4125-454E-A53B-1975FA469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9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22F94143-2F4D-4871-8050-F4378D0DD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9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82841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5403ED6-563B-4EFC-B15B-B6EAAA2A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C07EAACE-2C33-4230-A896-C1422011E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  <a:prstGeom prst="rect">
            <a:avLst/>
          </a:prstGeom>
        </p:spPr>
        <p:txBody>
          <a:bodyPr lIns="91434" tIns="45718" rIns="91434" bIns="45718"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D8A5D17B-647A-42F9-B5A5-4DA86483D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C32A9490-1CAF-4318-B866-ED01B1837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lIns="91434" tIns="45718" rIns="91434" bIns="45718"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F653FA7-5CBA-4930-A4C8-C44C98BD6E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02930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8C340C4-37B2-433D-BEA5-3C69B9DF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15098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970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9789F2A-509C-413D-B859-7EA719E8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  <a:prstGeom prst="rect">
            <a:avLst/>
          </a:prstGeom>
        </p:spPr>
        <p:txBody>
          <a:bodyPr lIns="91434" tIns="45718" rIns="91434" bIns="45718"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6D3F315-1C4C-4134-95C3-0BCAD0EEA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30"/>
            <a:ext cx="6172200" cy="4873625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5DAEC060-FC2D-4835-8F50-EE9CACDBF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2" y="2057403"/>
            <a:ext cx="3932767" cy="3811588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1600"/>
            </a:lvl1pPr>
            <a:lvl2pPr marL="457167" indent="0">
              <a:buNone/>
              <a:defRPr sz="1500"/>
            </a:lvl2pPr>
            <a:lvl3pPr marL="914332" indent="0">
              <a:buNone/>
              <a:defRPr sz="1200"/>
            </a:lvl3pPr>
            <a:lvl4pPr marL="1371498" indent="0">
              <a:buNone/>
              <a:defRPr sz="1100"/>
            </a:lvl4pPr>
            <a:lvl5pPr marL="1828664" indent="0">
              <a:buNone/>
              <a:defRPr sz="1100"/>
            </a:lvl5pPr>
            <a:lvl6pPr marL="2285830" indent="0">
              <a:buNone/>
              <a:defRPr sz="1100"/>
            </a:lvl6pPr>
            <a:lvl7pPr marL="2742994" indent="0">
              <a:buNone/>
              <a:defRPr sz="1100"/>
            </a:lvl7pPr>
            <a:lvl8pPr marL="3200160" indent="0">
              <a:buNone/>
              <a:defRPr sz="1100"/>
            </a:lvl8pPr>
            <a:lvl9pPr marL="3657327" indent="0">
              <a:buNone/>
              <a:defRPr sz="11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3461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004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AFFB471-4638-405F-B298-C1AFCEAF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  <a:prstGeom prst="rect">
            <a:avLst/>
          </a:prstGeom>
        </p:spPr>
        <p:txBody>
          <a:bodyPr lIns="91434" tIns="45718" rIns="91434" bIns="45718"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C9300C90-A6B5-4572-940F-BA07F5B1C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30"/>
            <a:ext cx="6172200" cy="4873625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B3CA21E2-E504-400B-BC9A-4800D94B4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2" y="2057403"/>
            <a:ext cx="3932767" cy="3811588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1600"/>
            </a:lvl1pPr>
            <a:lvl2pPr marL="457167" indent="0">
              <a:buNone/>
              <a:defRPr sz="1500"/>
            </a:lvl2pPr>
            <a:lvl3pPr marL="914332" indent="0">
              <a:buNone/>
              <a:defRPr sz="1200"/>
            </a:lvl3pPr>
            <a:lvl4pPr marL="1371498" indent="0">
              <a:buNone/>
              <a:defRPr sz="1100"/>
            </a:lvl4pPr>
            <a:lvl5pPr marL="1828664" indent="0">
              <a:buNone/>
              <a:defRPr sz="1100"/>
            </a:lvl5pPr>
            <a:lvl6pPr marL="2285830" indent="0">
              <a:buNone/>
              <a:defRPr sz="1100"/>
            </a:lvl6pPr>
            <a:lvl7pPr marL="2742994" indent="0">
              <a:buNone/>
              <a:defRPr sz="1100"/>
            </a:lvl7pPr>
            <a:lvl8pPr marL="3200160" indent="0">
              <a:buNone/>
              <a:defRPr sz="1100"/>
            </a:lvl8pPr>
            <a:lvl9pPr marL="3657327" indent="0">
              <a:buNone/>
              <a:defRPr sz="11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33299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B8A54A3-8F5F-4702-A84A-EE568FD7B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E277EAE4-B161-420F-AADC-0B9C2E028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7775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8987EF00-E72B-4D31-85B1-1BC6C4D9E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9"/>
            <a:ext cx="2628900" cy="5811839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39D5C3BD-F0DD-4730-B45E-B76CB4F0D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9"/>
            <a:ext cx="7683500" cy="5811839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02964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CFD57C9-DE29-406E-8C50-23385EAFF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E39A80CE-F12F-4FE8-B29D-1841F93A5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 algn="ctr">
              <a:buNone/>
              <a:defRPr sz="24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9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255765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1554632-FA81-4E59-B934-2A5118CC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FAC45AC-27BD-4F78-9D18-36992581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234456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50BF69F-72BD-408F-94DA-0D3908719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  <a:prstGeom prst="rect">
            <a:avLst/>
          </a:prstGeom>
        </p:spPr>
        <p:txBody>
          <a:bodyPr lIns="91434" tIns="45718" rIns="91434" bIns="45718"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C91FACA6-9D86-4240-9F23-4F2D2B62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2400"/>
            </a:lvl1pPr>
            <a:lvl2pPr marL="457167" indent="0">
              <a:buNone/>
              <a:defRPr sz="2000"/>
            </a:lvl2pPr>
            <a:lvl3pPr marL="914332" indent="0">
              <a:buNone/>
              <a:defRPr sz="1900"/>
            </a:lvl3pPr>
            <a:lvl4pPr marL="1371498" indent="0">
              <a:buNone/>
              <a:defRPr sz="1600"/>
            </a:lvl4pPr>
            <a:lvl5pPr marL="1828664" indent="0">
              <a:buNone/>
              <a:defRPr sz="1600"/>
            </a:lvl5pPr>
            <a:lvl6pPr marL="2285830" indent="0">
              <a:buNone/>
              <a:defRPr sz="1600"/>
            </a:lvl6pPr>
            <a:lvl7pPr marL="2742994" indent="0">
              <a:buNone/>
              <a:defRPr sz="1600"/>
            </a:lvl7pPr>
            <a:lvl8pPr marL="3200160" indent="0">
              <a:buNone/>
              <a:defRPr sz="1600"/>
            </a:lvl8pPr>
            <a:lvl9pPr marL="3657327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362962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788AF3D-AF1B-41CE-A557-8EE3B525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AD08159-C918-4836-9714-0DEDFADAA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9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37F00103-B28F-45C1-9C1E-754284459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9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6280505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A19C2DD-8CB8-40A6-8D6E-38236C78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14AAD230-A178-451A-B56B-74B958751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  <a:prstGeom prst="rect">
            <a:avLst/>
          </a:prstGeom>
        </p:spPr>
        <p:txBody>
          <a:bodyPr lIns="91434" tIns="45718" rIns="91434" bIns="45718"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A62A4FB8-002C-4822-A491-9BF82AE5F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EDD9E841-8C13-4197-96A6-DDB00200E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lIns="91434" tIns="45718" rIns="91434" bIns="45718"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511BEAA8-F50A-47CF-90DC-722A015C2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07332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F1A2BBB-ED1E-4399-B597-B5EC088A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5683759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01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33" y="1073889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1" y="5159785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9" y="6375682"/>
            <a:ext cx="1493947" cy="34846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7" y="6375679"/>
            <a:ext cx="1487567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3" y="0"/>
            <a:ext cx="2814639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49124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5781D4C-C099-4035-AD93-0753774F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  <a:prstGeom prst="rect">
            <a:avLst/>
          </a:prstGeom>
        </p:spPr>
        <p:txBody>
          <a:bodyPr lIns="91434" tIns="45718" rIns="91434" bIns="45718"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A2FBEB0-9221-4BD9-8E9A-68BCDBC1C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30"/>
            <a:ext cx="6172200" cy="4873625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0F370621-2FF3-48E4-9C84-828F0448F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2" y="2057403"/>
            <a:ext cx="3932767" cy="3811588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1600"/>
            </a:lvl1pPr>
            <a:lvl2pPr marL="457167" indent="0">
              <a:buNone/>
              <a:defRPr sz="1500"/>
            </a:lvl2pPr>
            <a:lvl3pPr marL="914332" indent="0">
              <a:buNone/>
              <a:defRPr sz="1200"/>
            </a:lvl3pPr>
            <a:lvl4pPr marL="1371498" indent="0">
              <a:buNone/>
              <a:defRPr sz="1100"/>
            </a:lvl4pPr>
            <a:lvl5pPr marL="1828664" indent="0">
              <a:buNone/>
              <a:defRPr sz="1100"/>
            </a:lvl5pPr>
            <a:lvl6pPr marL="2285830" indent="0">
              <a:buNone/>
              <a:defRPr sz="1100"/>
            </a:lvl6pPr>
            <a:lvl7pPr marL="2742994" indent="0">
              <a:buNone/>
              <a:defRPr sz="1100"/>
            </a:lvl7pPr>
            <a:lvl8pPr marL="3200160" indent="0">
              <a:buNone/>
              <a:defRPr sz="1100"/>
            </a:lvl8pPr>
            <a:lvl9pPr marL="3657327" indent="0">
              <a:buNone/>
              <a:defRPr sz="11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117963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FCB4D9B-778D-413C-A09B-857AC2E7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  <a:prstGeom prst="rect">
            <a:avLst/>
          </a:prstGeom>
        </p:spPr>
        <p:txBody>
          <a:bodyPr lIns="91434" tIns="45718" rIns="91434" bIns="45718"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B586E30F-3830-4F91-8F4A-DF75C9F18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30"/>
            <a:ext cx="6172200" cy="4873625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1110EA38-DE94-41E8-ABD9-AF2BD7DFA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2" y="2057403"/>
            <a:ext cx="3932767" cy="3811588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1600"/>
            </a:lvl1pPr>
            <a:lvl2pPr marL="457167" indent="0">
              <a:buNone/>
              <a:defRPr sz="1500"/>
            </a:lvl2pPr>
            <a:lvl3pPr marL="914332" indent="0">
              <a:buNone/>
              <a:defRPr sz="1200"/>
            </a:lvl3pPr>
            <a:lvl4pPr marL="1371498" indent="0">
              <a:buNone/>
              <a:defRPr sz="1100"/>
            </a:lvl4pPr>
            <a:lvl5pPr marL="1828664" indent="0">
              <a:buNone/>
              <a:defRPr sz="1100"/>
            </a:lvl5pPr>
            <a:lvl6pPr marL="2285830" indent="0">
              <a:buNone/>
              <a:defRPr sz="1100"/>
            </a:lvl6pPr>
            <a:lvl7pPr marL="2742994" indent="0">
              <a:buNone/>
              <a:defRPr sz="1100"/>
            </a:lvl7pPr>
            <a:lvl8pPr marL="3200160" indent="0">
              <a:buNone/>
              <a:defRPr sz="1100"/>
            </a:lvl8pPr>
            <a:lvl9pPr marL="3657327" indent="0">
              <a:buNone/>
              <a:defRPr sz="11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06812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AF2B34C-B008-432F-8D5F-A3DA56E44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B6052051-22E1-45C1-A9E0-4F66AC327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83625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BF3BD7A0-0915-442A-B218-B53D38B08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9"/>
            <a:ext cx="2628900" cy="5811839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3FFDC24E-D5A6-45B9-91E7-C4F33C931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9"/>
            <a:ext cx="7683500" cy="5811839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40249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B7D738-016C-46BA-9625-E22B176DE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6EC82797-AE3C-4A05-ADF0-953A78812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 algn="ctr">
              <a:buNone/>
              <a:defRPr sz="24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9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3840996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799F5B4-DD0C-456C-AAC2-E48AFDE4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0031FDF-BB71-42B6-AD38-B0D8BC687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50203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798C320-88A9-431A-A461-2612C527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  <a:prstGeom prst="rect">
            <a:avLst/>
          </a:prstGeom>
        </p:spPr>
        <p:txBody>
          <a:bodyPr lIns="91434" tIns="45718" rIns="91434" bIns="45718"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B26DADC8-0D50-4454-A631-2F704A0E2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2400"/>
            </a:lvl1pPr>
            <a:lvl2pPr marL="457167" indent="0">
              <a:buNone/>
              <a:defRPr sz="2000"/>
            </a:lvl2pPr>
            <a:lvl3pPr marL="914332" indent="0">
              <a:buNone/>
              <a:defRPr sz="1900"/>
            </a:lvl3pPr>
            <a:lvl4pPr marL="1371498" indent="0">
              <a:buNone/>
              <a:defRPr sz="1600"/>
            </a:lvl4pPr>
            <a:lvl5pPr marL="1828664" indent="0">
              <a:buNone/>
              <a:defRPr sz="1600"/>
            </a:lvl5pPr>
            <a:lvl6pPr marL="2285830" indent="0">
              <a:buNone/>
              <a:defRPr sz="1600"/>
            </a:lvl6pPr>
            <a:lvl7pPr marL="2742994" indent="0">
              <a:buNone/>
              <a:defRPr sz="1600"/>
            </a:lvl7pPr>
            <a:lvl8pPr marL="3200160" indent="0">
              <a:buNone/>
              <a:defRPr sz="1600"/>
            </a:lvl8pPr>
            <a:lvl9pPr marL="3657327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64943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1B84710-8699-4920-B442-2594031E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2BDBBDD-7915-45BE-8A30-D51C1A4E3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9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912849CB-B2D4-4C0B-BE10-AF6CC4F13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9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46333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69B96BF-0DD5-4240-A606-CA0AD774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64ACD03F-8CC6-4B80-B075-9A2E90F48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  <a:prstGeom prst="rect">
            <a:avLst/>
          </a:prstGeom>
        </p:spPr>
        <p:txBody>
          <a:bodyPr lIns="91434" tIns="45718" rIns="91434" bIns="45718"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A22FF427-B70B-440A-B0C3-D84762284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9127226E-7FFF-48B6-9F26-465866A8D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lIns="91434" tIns="45718" rIns="91434" bIns="45718"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4C974AE9-A213-4A7A-BC6E-B6CB11370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78154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DE40CFC-3030-4A95-BFB3-5BD4894D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43757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3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3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05253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8230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945EA1-C1AD-4E38-BA11-A22DB2DB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  <a:prstGeom prst="rect">
            <a:avLst/>
          </a:prstGeom>
        </p:spPr>
        <p:txBody>
          <a:bodyPr lIns="91434" tIns="45718" rIns="91434" bIns="45718"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DBFA4E3-E721-4CED-8B0F-BD364B733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30"/>
            <a:ext cx="6172200" cy="4873625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35639291-5148-431B-A9D3-D5BE78FAF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2" y="2057403"/>
            <a:ext cx="3932767" cy="3811588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1600"/>
            </a:lvl1pPr>
            <a:lvl2pPr marL="457167" indent="0">
              <a:buNone/>
              <a:defRPr sz="1500"/>
            </a:lvl2pPr>
            <a:lvl3pPr marL="914332" indent="0">
              <a:buNone/>
              <a:defRPr sz="1200"/>
            </a:lvl3pPr>
            <a:lvl4pPr marL="1371498" indent="0">
              <a:buNone/>
              <a:defRPr sz="1100"/>
            </a:lvl4pPr>
            <a:lvl5pPr marL="1828664" indent="0">
              <a:buNone/>
              <a:defRPr sz="1100"/>
            </a:lvl5pPr>
            <a:lvl6pPr marL="2285830" indent="0">
              <a:buNone/>
              <a:defRPr sz="1100"/>
            </a:lvl6pPr>
            <a:lvl7pPr marL="2742994" indent="0">
              <a:buNone/>
              <a:defRPr sz="1100"/>
            </a:lvl7pPr>
            <a:lvl8pPr marL="3200160" indent="0">
              <a:buNone/>
              <a:defRPr sz="1100"/>
            </a:lvl8pPr>
            <a:lvl9pPr marL="3657327" indent="0">
              <a:buNone/>
              <a:defRPr sz="11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119885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548E48A-D2C8-4527-8347-D6CEEC0D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  <a:prstGeom prst="rect">
            <a:avLst/>
          </a:prstGeom>
        </p:spPr>
        <p:txBody>
          <a:bodyPr lIns="91434" tIns="45718" rIns="91434" bIns="45718"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B553FE91-4953-4664-9012-5BF3AB114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30"/>
            <a:ext cx="6172200" cy="4873625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AD8E4AAD-8A86-44A9-B262-3DAA0660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2" y="2057403"/>
            <a:ext cx="3932767" cy="3811588"/>
          </a:xfrm>
          <a:prstGeom prst="rect">
            <a:avLst/>
          </a:prstGeom>
        </p:spPr>
        <p:txBody>
          <a:bodyPr lIns="91434" tIns="45718" rIns="91434" bIns="45718"/>
          <a:lstStyle>
            <a:lvl1pPr marL="0" indent="0">
              <a:buNone/>
              <a:defRPr sz="1600"/>
            </a:lvl1pPr>
            <a:lvl2pPr marL="457167" indent="0">
              <a:buNone/>
              <a:defRPr sz="1500"/>
            </a:lvl2pPr>
            <a:lvl3pPr marL="914332" indent="0">
              <a:buNone/>
              <a:defRPr sz="1200"/>
            </a:lvl3pPr>
            <a:lvl4pPr marL="1371498" indent="0">
              <a:buNone/>
              <a:defRPr sz="1100"/>
            </a:lvl4pPr>
            <a:lvl5pPr marL="1828664" indent="0">
              <a:buNone/>
              <a:defRPr sz="1100"/>
            </a:lvl5pPr>
            <a:lvl6pPr marL="2285830" indent="0">
              <a:buNone/>
              <a:defRPr sz="1100"/>
            </a:lvl6pPr>
            <a:lvl7pPr marL="2742994" indent="0">
              <a:buNone/>
              <a:defRPr sz="1100"/>
            </a:lvl7pPr>
            <a:lvl8pPr marL="3200160" indent="0">
              <a:buNone/>
              <a:defRPr sz="1100"/>
            </a:lvl8pPr>
            <a:lvl9pPr marL="3657327" indent="0">
              <a:buNone/>
              <a:defRPr sz="11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13139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65F5E10-AA30-446D-8164-1453106F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7F803086-CF44-49D6-ADA7-C93D1FE46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211111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C39C1752-58EF-4894-915F-0466F2CFD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9"/>
            <a:ext cx="2628900" cy="5811839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425F14E4-6AE4-4FDB-A4D5-F26C6B25D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9"/>
            <a:ext cx="7683500" cy="5811839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849931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8592" y="2389239"/>
            <a:ext cx="8839200" cy="205494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4724" y="4994783"/>
            <a:ext cx="9314659" cy="904568"/>
          </a:xfrm>
        </p:spPr>
        <p:txBody>
          <a:bodyPr>
            <a:normAutofit/>
          </a:bodyPr>
          <a:lstStyle>
            <a:lvl1pPr marL="0" indent="0" algn="l">
              <a:buNone/>
              <a:defRPr sz="3700" b="0" i="0">
                <a:solidFill>
                  <a:srgbClr val="C8006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245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29" y="269619"/>
            <a:ext cx="11012131" cy="1018035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452" y="1740309"/>
            <a:ext cx="10994760" cy="4601493"/>
          </a:xfrm>
        </p:spPr>
        <p:txBody>
          <a:bodyPr/>
          <a:lstStyle>
            <a:lvl1pPr algn="l">
              <a:defRPr sz="37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6076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67" y="424062"/>
            <a:ext cx="8652755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C800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098" y="1425678"/>
            <a:ext cx="8681881" cy="4825652"/>
          </a:xfrm>
        </p:spPr>
        <p:txBody>
          <a:bodyPr/>
          <a:lstStyle>
            <a:lvl1pPr>
              <a:defRPr sz="37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624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340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22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31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9" y="2199637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167" indent="0">
              <a:buNone/>
              <a:defRPr sz="19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5"/>
            <a:ext cx="4800600" cy="29963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7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167" indent="0">
              <a:buNone/>
              <a:defRPr sz="19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5"/>
            <a:ext cx="4800600" cy="29963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27955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391692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175" y="2148376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175" y="2778239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700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00">
                <a:solidFill>
                  <a:schemeClr val="tx1"/>
                </a:solidFill>
              </a:defRPr>
            </a:lvl4pPr>
            <a:lvl5pPr algn="ctr">
              <a:defRPr sz="2100">
                <a:solidFill>
                  <a:schemeClr val="tx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6337" y="2148376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6337" y="2778239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700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00">
                <a:solidFill>
                  <a:schemeClr val="tx1"/>
                </a:solidFill>
              </a:defRPr>
            </a:lvl4pPr>
            <a:lvl5pPr algn="ctr">
              <a:defRPr sz="2100">
                <a:solidFill>
                  <a:schemeClr val="tx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7194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22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969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976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872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6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9741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379200"/>
            <a:ext cx="10972800" cy="943848"/>
          </a:xfrm>
        </p:spPr>
        <p:txBody>
          <a:bodyPr anchor="t">
            <a:normAutofit/>
          </a:bodyPr>
          <a:lstStyle>
            <a:lvl1pPr>
              <a:defRPr sz="43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2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9445296" y="6421322"/>
            <a:ext cx="1771053" cy="365125"/>
          </a:xfrm>
        </p:spPr>
        <p:txBody>
          <a:bodyPr/>
          <a:lstStyle/>
          <a:p>
            <a:fld id="{6DD7D319-0D24-4802-8E7B-F25764D8644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64243" y="6423948"/>
            <a:ext cx="526471" cy="365125"/>
          </a:xfrm>
        </p:spPr>
        <p:txBody>
          <a:bodyPr/>
          <a:lstStyle/>
          <a:p>
            <a:fld id="{430476A2-CF17-4C5C-B3DE-944955FEFED7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400301" y="6459422"/>
            <a:ext cx="1028700" cy="365125"/>
          </a:xfrm>
        </p:spPr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11448007" y="0"/>
            <a:ext cx="744000" cy="408000"/>
          </a:xfrm>
        </p:spPr>
        <p:txBody>
          <a:bodyPr anchor="ctr">
            <a:norm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0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10573629" y="0"/>
            <a:ext cx="744000" cy="408000"/>
          </a:xfrm>
        </p:spPr>
        <p:txBody>
          <a:bodyPr anchor="ctr">
            <a:no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4235117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02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5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5" y="457203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3" y="920379"/>
            <a:ext cx="6158419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9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167" indent="0">
              <a:buNone/>
              <a:defRPr sz="1500"/>
            </a:lvl2pPr>
            <a:lvl3pPr marL="914332" indent="0">
              <a:buNone/>
              <a:defRPr sz="1200"/>
            </a:lvl3pPr>
            <a:lvl4pPr marL="1371498" indent="0">
              <a:buNone/>
              <a:defRPr sz="1100"/>
            </a:lvl4pPr>
            <a:lvl5pPr marL="1828664" indent="0">
              <a:buNone/>
              <a:defRPr sz="1100"/>
            </a:lvl5pPr>
            <a:lvl6pPr marL="2285830" indent="0">
              <a:buNone/>
              <a:defRPr sz="1100"/>
            </a:lvl6pPr>
            <a:lvl7pPr marL="2742994" indent="0">
              <a:buNone/>
              <a:defRPr sz="1100"/>
            </a:lvl7pPr>
            <a:lvl8pPr marL="3200160" indent="0">
              <a:buNone/>
              <a:defRPr sz="1100"/>
            </a:lvl8pPr>
            <a:lvl9pPr marL="3657327" indent="0">
              <a:buNone/>
              <a:defRPr sz="11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3" y="6375682"/>
            <a:ext cx="1233355" cy="348463"/>
          </a:xfrm>
        </p:spPr>
        <p:txBody>
          <a:bodyPr/>
          <a:lstStyle/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5" y="6375679"/>
            <a:ext cx="1232456" cy="345796"/>
          </a:xfrm>
        </p:spPr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334694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7" y="4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5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203"/>
            <a:ext cx="3092117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4" y="1741339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167" indent="0">
              <a:buNone/>
              <a:defRPr sz="1500"/>
            </a:lvl2pPr>
            <a:lvl3pPr marL="914332" indent="0">
              <a:buNone/>
              <a:defRPr sz="1200"/>
            </a:lvl3pPr>
            <a:lvl4pPr marL="1371498" indent="0">
              <a:buNone/>
              <a:defRPr sz="1100"/>
            </a:lvl4pPr>
            <a:lvl5pPr marL="1828664" indent="0">
              <a:buNone/>
              <a:defRPr sz="1100"/>
            </a:lvl5pPr>
            <a:lvl6pPr marL="2285830" indent="0">
              <a:buNone/>
              <a:defRPr sz="1100"/>
            </a:lvl6pPr>
            <a:lvl7pPr marL="2742994" indent="0">
              <a:buNone/>
              <a:defRPr sz="1100"/>
            </a:lvl7pPr>
            <a:lvl8pPr marL="3200160" indent="0">
              <a:buNone/>
              <a:defRPr sz="1100"/>
            </a:lvl8pPr>
            <a:lvl9pPr marL="3657327" indent="0">
              <a:buNone/>
              <a:defRPr sz="11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1" y="6375682"/>
            <a:ext cx="1232456" cy="348463"/>
          </a:xfrm>
        </p:spPr>
        <p:txBody>
          <a:bodyPr/>
          <a:lstStyle/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17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18" Type="http://schemas.openxmlformats.org/officeDocument/2006/relationships/slide" Target="../slides/slide2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18" Type="http://schemas.openxmlformats.org/officeDocument/2006/relationships/slide" Target="../slides/slide20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9.jpe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7" y="382387"/>
            <a:ext cx="10178323" cy="1492132"/>
          </a:xfrm>
          <a:prstGeom prst="rect">
            <a:avLst/>
          </a:prstGeom>
        </p:spPr>
        <p:txBody>
          <a:bodyPr vert="horz" lIns="91434" tIns="45718" rIns="91434" bIns="45718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7" y="2286005"/>
            <a:ext cx="10178323" cy="3593591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7" y="6375682"/>
            <a:ext cx="2329723" cy="348463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7E8DDD5-E390-4F94-99F2-6875E323B992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5" y="6375679"/>
            <a:ext cx="2819399" cy="34579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9D36EE-BD12-4271-A589-CF3620EB197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4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589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5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5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xmlns="" id="{73234155-DE8C-4FB9-8810-C791376B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764"/>
            <a:ext cx="12200467" cy="6865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40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kern="1200">
          <a:solidFill>
            <a:srgbClr val="FFFF00"/>
          </a:solidFill>
          <a:latin typeface="+mj-lt"/>
          <a:ea typeface="+mj-ea"/>
          <a:cs typeface="+mj-cs"/>
        </a:defRPr>
      </a:lvl1pPr>
      <a:lvl2pPr marL="742895" indent="-285730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2914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080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247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412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2971578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3428744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3885910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874" indent="-342874" algn="l" defTabSz="449227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895" indent="-285730" algn="l" defTabSz="449227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914" indent="-228584" algn="l" defTabSz="449227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80" indent="-228584" algn="l" defTabSz="449227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247" indent="-228584" algn="l" defTabSz="449227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xmlns="" id="{8EDF717F-8A36-4874-8B88-B19C57DF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6" y="-188913"/>
            <a:ext cx="2163233" cy="127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9C83F2D6-1E7D-4D50-A14C-6E3A66A89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2163"/>
            <a:ext cx="12192000" cy="431800"/>
          </a:xfrm>
          <a:prstGeom prst="rect">
            <a:avLst/>
          </a:prstGeom>
          <a:blipFill dpi="0" rotWithShape="0">
            <a:blip r:embed="rId14">
              <a:alphaModFix amt="20000"/>
            </a:blip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4" tIns="45718" rIns="91434" bIns="45718" anchor="ctr"/>
          <a:lstStyle/>
          <a:p>
            <a:endParaRPr lang="zh-TW" altLang="en-US" sz="190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xmlns="" id="{F79C9461-8CE1-4901-8EF6-707A7753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7" y="5"/>
            <a:ext cx="12206817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>
            <a:extLst>
              <a:ext uri="{FF2B5EF4-FFF2-40B4-BE49-F238E27FC236}">
                <a16:creationId xmlns:a16="http://schemas.microsoft.com/office/drawing/2014/main" xmlns="" id="{46926842-6F11-4648-B679-CF647C688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7200" y="6556377"/>
            <a:ext cx="2844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buClrTx/>
              <a:buFontTx/>
              <a:buNone/>
            </a:pPr>
            <a:fld id="{3F0752AB-8E21-49FD-B1C7-876E34D8B41E}" type="slidenum">
              <a:rPr lang="en-US" altLang="zh-TW" sz="1200" b="1">
                <a:latin typeface="Times New Roman" panose="02020603050405020304" pitchFamily="18" charset="0"/>
                <a:ea typeface="標楷體" panose="03000509000000000000" pitchFamily="65" charset="-120"/>
              </a:rPr>
              <a:pPr algn="r">
                <a:buClrTx/>
                <a:buFontTx/>
                <a:buNone/>
              </a:pPr>
              <a:t>‹#›</a:t>
            </a:fld>
            <a:endParaRPr lang="en-US" altLang="zh-TW" sz="1200" b="1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077" name="Pictur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xmlns="" id="{C8A062DD-11E2-4B90-8259-5B2772FA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136" y="642944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8" name="Picture 6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F79BD63C-F441-4621-87BE-A4784BA6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136" y="642944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9" name="Picture 7">
            <a:hlinkClick r:id="rId18" action="ppaction://hlinksldjump"/>
            <a:extLst>
              <a:ext uri="{FF2B5EF4-FFF2-40B4-BE49-F238E27FC236}">
                <a16:creationId xmlns:a16="http://schemas.microsoft.com/office/drawing/2014/main" xmlns="" id="{808CE51C-4692-4394-B458-CEBC7511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136" y="642944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80" name="Picture 8">
            <a:hlinkClick r:id="" action="ppaction://hlinkshowjump?jump=endshow"/>
            <a:extLst>
              <a:ext uri="{FF2B5EF4-FFF2-40B4-BE49-F238E27FC236}">
                <a16:creationId xmlns:a16="http://schemas.microsoft.com/office/drawing/2014/main" xmlns="" id="{2169E790-37A0-49D5-B636-411E9AC0A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6" y="642944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84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kern="1200">
          <a:solidFill>
            <a:srgbClr val="FFFF00"/>
          </a:solidFill>
          <a:latin typeface="+mj-lt"/>
          <a:ea typeface="+mj-ea"/>
          <a:cs typeface="+mj-cs"/>
        </a:defRPr>
      </a:lvl1pPr>
      <a:lvl2pPr marL="742895" indent="-285730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2914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080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247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412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2971578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3428744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3885910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874" indent="-342874" algn="l" defTabSz="449227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895" indent="-285730" algn="l" defTabSz="449227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914" indent="-228584" algn="l" defTabSz="449227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80" indent="-228584" algn="l" defTabSz="449227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247" indent="-228584" algn="l" defTabSz="449227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xmlns="" id="{B4C1ABFB-7F5B-495F-B74F-962DEA71D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6" y="-188913"/>
            <a:ext cx="2163233" cy="127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F7BD98F6-809C-4184-8C82-BAB9970F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2163"/>
            <a:ext cx="12192000" cy="431800"/>
          </a:xfrm>
          <a:prstGeom prst="rect">
            <a:avLst/>
          </a:prstGeom>
          <a:blipFill dpi="0" rotWithShape="0">
            <a:blip r:embed="rId14">
              <a:alphaModFix amt="20000"/>
            </a:blip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34" tIns="45718" rIns="91434" bIns="45718" anchor="ctr"/>
          <a:lstStyle/>
          <a:p>
            <a:endParaRPr lang="zh-TW" altLang="en-US" sz="190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xmlns="" id="{61F26EB5-8FF7-4555-B69D-38721352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7" y="5"/>
            <a:ext cx="12206817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0" name="Text Box 4">
            <a:extLst>
              <a:ext uri="{FF2B5EF4-FFF2-40B4-BE49-F238E27FC236}">
                <a16:creationId xmlns:a16="http://schemas.microsoft.com/office/drawing/2014/main" xmlns="" id="{5764BFB1-13B1-4692-96E1-A5CFDF973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7200" y="6556377"/>
            <a:ext cx="2844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buClrTx/>
              <a:buFontTx/>
              <a:buNone/>
            </a:pPr>
            <a:fld id="{907555FC-07A0-43BD-8215-4A95942D74BB}" type="slidenum">
              <a:rPr lang="en-US" altLang="zh-TW" sz="1200" b="1">
                <a:latin typeface="Times New Roman" panose="02020603050405020304" pitchFamily="18" charset="0"/>
                <a:ea typeface="標楷體" panose="03000509000000000000" pitchFamily="65" charset="-120"/>
              </a:rPr>
              <a:pPr algn="r">
                <a:buClrTx/>
                <a:buFontTx/>
                <a:buNone/>
              </a:pPr>
              <a:t>‹#›</a:t>
            </a:fld>
            <a:endParaRPr lang="en-US" altLang="zh-TW" sz="1200" b="1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101" name="Picture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xmlns="" id="{C4431CC8-2461-41BE-824D-512324627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136" y="642944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2" name="Picture 6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E1383FD0-2C31-45D3-A9C8-ED35F701A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136" y="642944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3" name="Picture 7">
            <a:hlinkClick r:id="rId18" action="ppaction://hlinksldjump"/>
            <a:extLst>
              <a:ext uri="{FF2B5EF4-FFF2-40B4-BE49-F238E27FC236}">
                <a16:creationId xmlns:a16="http://schemas.microsoft.com/office/drawing/2014/main" xmlns="" id="{9E3BC2F0-3F34-424B-BDD0-7E213527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136" y="642944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4" name="Picture 8">
            <a:hlinkClick r:id="" action="ppaction://hlinkshowjump?jump=endshow"/>
            <a:extLst>
              <a:ext uri="{FF2B5EF4-FFF2-40B4-BE49-F238E27FC236}">
                <a16:creationId xmlns:a16="http://schemas.microsoft.com/office/drawing/2014/main" xmlns="" id="{0B9272D5-F144-4137-801D-69735789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6" y="642944"/>
            <a:ext cx="383117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37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kern="1200">
          <a:solidFill>
            <a:srgbClr val="FFFF00"/>
          </a:solidFill>
          <a:latin typeface="+mj-lt"/>
          <a:ea typeface="+mj-ea"/>
          <a:cs typeface="+mj-cs"/>
        </a:defRPr>
      </a:lvl1pPr>
      <a:lvl2pPr marL="742895" indent="-285730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marL="1142914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marL="1600080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marL="2057247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2514412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2971578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3428744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3885910" indent="-228584" algn="l" defTabSz="44922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>
          <a:solidFill>
            <a:srgbClr val="FFFF00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874" indent="-342874" algn="l" defTabSz="449227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895" indent="-285730" algn="l" defTabSz="449227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2914" indent="-228584" algn="l" defTabSz="449227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080" indent="-228584" algn="l" defTabSz="449227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247" indent="-228584" algn="l" defTabSz="449227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CBEC383-71EF-44E5-A4F2-E7B319C231E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2021/10/4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30F86CE-A89A-49A0-A2D5-63A5A5361992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70788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defTabSz="1219170"/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This presentation uses a free template provided by FPPT.com</a:t>
            </a:r>
          </a:p>
          <a:p>
            <a:pPr defTabSz="1219170"/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47274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defTabSz="1219170" rtl="0" eaLnBrk="1" latinLnBrk="0" hangingPunct="1">
        <a:spcBef>
          <a:spcPct val="0"/>
        </a:spcBef>
        <a:buNone/>
        <a:defRPr sz="4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標楷體" pitchFamily="65" charset="-120"/>
          <a:ea typeface="標楷體" pitchFamily="65" charset="-120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7BB048D-28C6-4EAE-B0A4-970B292F1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Google </a:t>
            </a:r>
            <a:r>
              <a:rPr lang="en-US" altLang="zh-TW" sz="6000" dirty="0" err="1"/>
              <a:t>tensorflow</a:t>
            </a:r>
            <a:r>
              <a:rPr lang="en-US" altLang="zh-TW" sz="6000" dirty="0"/>
              <a:t> 2.0</a:t>
            </a:r>
            <a:br>
              <a:rPr lang="en-US" altLang="zh-TW" sz="6000" dirty="0"/>
            </a:br>
            <a:r>
              <a:rPr lang="zh-TW" altLang="en-US" sz="6000" dirty="0"/>
              <a:t>人工智慧深度學習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EC99F47B-26BE-460A-B5E3-73D51A1D9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謝坤達</a:t>
            </a:r>
            <a:endParaRPr lang="en-US" altLang="zh-TW" dirty="0"/>
          </a:p>
          <a:p>
            <a:r>
              <a:rPr lang="en-US" altLang="zh-TW" cap="none" dirty="0"/>
              <a:t>jumbokh@gmail.com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441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機器學習</a:t>
            </a:r>
            <a:r>
              <a:rPr lang="en-US" dirty="0" smtClean="0"/>
              <a:t>(Machine Learning)</a:t>
            </a:r>
            <a:r>
              <a:rPr lang="zh-TW" altLang="en-US" dirty="0" smtClean="0"/>
              <a:t> 分類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19" y="2190741"/>
            <a:ext cx="8373991" cy="3448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747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演算法應用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2285973" y="5524515"/>
            <a:ext cx="2381267" cy="104775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scene3d>
            <a:camera prst="isometricOffAxis2Top">
              <a:rot lat="18490960" lon="3058940" rev="18852725"/>
            </a:camera>
            <a:lightRig rig="threePt" dir="t"/>
          </a:scene3d>
          <a:sp3d contourW="12700" prstMaterial="dkEdge">
            <a:bevelT w="165100" prst="coolSlant"/>
            <a:contourClr>
              <a:schemeClr val="bg2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sz="3700" dirty="0"/>
              <a:t>影像</a:t>
            </a:r>
            <a:endParaRPr lang="zh-TW" altLang="en-US" sz="3700" dirty="0"/>
          </a:p>
        </p:txBody>
      </p:sp>
      <p:sp>
        <p:nvSpPr>
          <p:cNvPr id="4" name="橢圓 3"/>
          <p:cNvSpPr/>
          <p:nvPr/>
        </p:nvSpPr>
        <p:spPr>
          <a:xfrm>
            <a:off x="5048242" y="5524515"/>
            <a:ext cx="2381267" cy="104775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scene3d>
            <a:camera prst="isometricOffAxis2Top">
              <a:rot lat="18490960" lon="3058940" rev="18852725"/>
            </a:camera>
            <a:lightRig rig="threePt" dir="t"/>
          </a:scene3d>
          <a:sp3d contourW="12700" prstMaterial="dkEdge">
            <a:bevelT w="165100" prst="coolSlant"/>
            <a:contourClr>
              <a:schemeClr val="bg2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sz="3700" dirty="0"/>
              <a:t>文字</a:t>
            </a:r>
            <a:endParaRPr lang="zh-TW" altLang="en-US" sz="3700" dirty="0"/>
          </a:p>
        </p:txBody>
      </p:sp>
      <p:sp>
        <p:nvSpPr>
          <p:cNvPr id="5" name="橢圓 4"/>
          <p:cNvSpPr/>
          <p:nvPr/>
        </p:nvSpPr>
        <p:spPr>
          <a:xfrm>
            <a:off x="7810512" y="5524515"/>
            <a:ext cx="2381267" cy="104775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scene3d>
            <a:camera prst="isometricOffAxis2Top">
              <a:rot lat="18490960" lon="3058940" rev="18852725"/>
            </a:camera>
            <a:lightRig rig="threePt" dir="t"/>
          </a:scene3d>
          <a:sp3d contourW="12700" prstMaterial="dkEdge">
            <a:bevelT w="165100" prst="coolSlant"/>
            <a:contourClr>
              <a:schemeClr val="bg2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sz="3700" dirty="0"/>
              <a:t>語音</a:t>
            </a:r>
            <a:endParaRPr lang="zh-TW" altLang="en-US" sz="3700" dirty="0"/>
          </a:p>
        </p:txBody>
      </p:sp>
      <p:sp>
        <p:nvSpPr>
          <p:cNvPr id="7" name="橢圓 6"/>
          <p:cNvSpPr/>
          <p:nvPr/>
        </p:nvSpPr>
        <p:spPr>
          <a:xfrm>
            <a:off x="1333467" y="4572008"/>
            <a:ext cx="1905013" cy="8572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TW" dirty="0" smtClean="0"/>
              <a:t>CNN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0" y="3429000"/>
            <a:ext cx="2381267" cy="8572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物件偵測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142965" y="2476493"/>
            <a:ext cx="2381267" cy="8572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語義分割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2762227" y="3429000"/>
            <a:ext cx="2381267" cy="8572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人臉辨識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4286238" y="4572008"/>
            <a:ext cx="1905013" cy="8572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TW" dirty="0" smtClean="0"/>
              <a:t>RNN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4286237" y="2381243"/>
            <a:ext cx="2667019" cy="8572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聊天機器人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7239008" y="2762245"/>
            <a:ext cx="2381267" cy="8572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深度偽造</a:t>
            </a:r>
            <a:endParaRPr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8858269" y="2095491"/>
            <a:ext cx="2381267" cy="8572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電腦圍棋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遊戲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8858227" y="4476757"/>
            <a:ext cx="2381267" cy="8572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強化學習</a:t>
            </a:r>
          </a:p>
        </p:txBody>
      </p:sp>
      <p:sp>
        <p:nvSpPr>
          <p:cNvPr id="17" name="橢圓 16"/>
          <p:cNvSpPr/>
          <p:nvPr/>
        </p:nvSpPr>
        <p:spPr>
          <a:xfrm>
            <a:off x="10287029" y="2952747"/>
            <a:ext cx="1904971" cy="8572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TW" dirty="0" smtClean="0"/>
              <a:t>Robot</a:t>
            </a:r>
            <a:endParaRPr lang="zh-TW" altLang="en-US" dirty="0" smtClean="0"/>
          </a:p>
        </p:txBody>
      </p:sp>
      <p:sp>
        <p:nvSpPr>
          <p:cNvPr id="18" name="橢圓 17"/>
          <p:cNvSpPr/>
          <p:nvPr/>
        </p:nvSpPr>
        <p:spPr>
          <a:xfrm>
            <a:off x="6667504" y="4476757"/>
            <a:ext cx="1905013" cy="8572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TW" dirty="0" smtClean="0"/>
              <a:t>GAN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5714997" y="3429000"/>
            <a:ext cx="2381267" cy="8572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情緒分析</a:t>
            </a:r>
            <a:endParaRPr lang="zh-TW" altLang="en-US" dirty="0"/>
          </a:p>
        </p:txBody>
      </p:sp>
      <p:cxnSp>
        <p:nvCxnSpPr>
          <p:cNvPr id="21" name="直線單箭頭接點 20"/>
          <p:cNvCxnSpPr>
            <a:stCxn id="7" idx="0"/>
            <a:endCxn id="8" idx="4"/>
          </p:cNvCxnSpPr>
          <p:nvPr/>
        </p:nvCxnSpPr>
        <p:spPr>
          <a:xfrm rot="16200000" flipV="1">
            <a:off x="1595428" y="3881462"/>
            <a:ext cx="285752" cy="1095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0"/>
          </p:cNvCxnSpPr>
          <p:nvPr/>
        </p:nvCxnSpPr>
        <p:spPr>
          <a:xfrm rot="5400000" flipH="1" flipV="1">
            <a:off x="2095472" y="2762246"/>
            <a:ext cx="2000264" cy="1619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7" idx="0"/>
            <a:endCxn id="10" idx="3"/>
          </p:cNvCxnSpPr>
          <p:nvPr/>
        </p:nvCxnSpPr>
        <p:spPr>
          <a:xfrm rot="5400000" flipH="1" flipV="1">
            <a:off x="2492818" y="3953871"/>
            <a:ext cx="411295" cy="824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7" idx="4"/>
          </p:cNvCxnSpPr>
          <p:nvPr/>
        </p:nvCxnSpPr>
        <p:spPr>
          <a:xfrm rot="10800000">
            <a:off x="2285975" y="5429266"/>
            <a:ext cx="983700" cy="4265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endCxn id="11" idx="4"/>
          </p:cNvCxnSpPr>
          <p:nvPr/>
        </p:nvCxnSpPr>
        <p:spPr>
          <a:xfrm rot="10800000">
            <a:off x="5238744" y="5429266"/>
            <a:ext cx="524747" cy="445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endCxn id="11" idx="5"/>
          </p:cNvCxnSpPr>
          <p:nvPr/>
        </p:nvCxnSpPr>
        <p:spPr>
          <a:xfrm rot="10800000">
            <a:off x="5912270" y="5303723"/>
            <a:ext cx="2374497" cy="601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endCxn id="18" idx="3"/>
          </p:cNvCxnSpPr>
          <p:nvPr/>
        </p:nvCxnSpPr>
        <p:spPr>
          <a:xfrm flipV="1">
            <a:off x="4239491" y="5208471"/>
            <a:ext cx="2706996" cy="69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8" idx="7"/>
            <a:endCxn id="13" idx="4"/>
          </p:cNvCxnSpPr>
          <p:nvPr/>
        </p:nvCxnSpPr>
        <p:spPr>
          <a:xfrm rot="5400000" flipH="1" flipV="1">
            <a:off x="7870190" y="4042848"/>
            <a:ext cx="982799" cy="136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1" idx="0"/>
            <a:endCxn id="12" idx="4"/>
          </p:cNvCxnSpPr>
          <p:nvPr/>
        </p:nvCxnSpPr>
        <p:spPr>
          <a:xfrm rot="5400000" flipH="1" flipV="1">
            <a:off x="4762491" y="3714752"/>
            <a:ext cx="1333509" cy="3810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1" idx="0"/>
            <a:endCxn id="19" idx="3"/>
          </p:cNvCxnSpPr>
          <p:nvPr/>
        </p:nvCxnSpPr>
        <p:spPr>
          <a:xfrm rot="5400000" flipH="1" flipV="1">
            <a:off x="5445589" y="3953871"/>
            <a:ext cx="411295" cy="824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6" idx="0"/>
            <a:endCxn id="15" idx="4"/>
          </p:cNvCxnSpPr>
          <p:nvPr/>
        </p:nvCxnSpPr>
        <p:spPr>
          <a:xfrm rot="5400000" flipH="1" flipV="1">
            <a:off x="9286876" y="3714731"/>
            <a:ext cx="1524011" cy="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6" idx="0"/>
            <a:endCxn id="17" idx="4"/>
          </p:cNvCxnSpPr>
          <p:nvPr/>
        </p:nvCxnSpPr>
        <p:spPr>
          <a:xfrm rot="5400000" flipH="1" flipV="1">
            <a:off x="10310809" y="3548054"/>
            <a:ext cx="666755" cy="1190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橢圓 57"/>
          <p:cNvSpPr/>
          <p:nvPr/>
        </p:nvSpPr>
        <p:spPr>
          <a:xfrm>
            <a:off x="2571725" y="1714488"/>
            <a:ext cx="2667019" cy="85725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車牌辨識</a:t>
            </a:r>
            <a:endParaRPr lang="zh-TW" altLang="en-US" dirty="0"/>
          </a:p>
        </p:txBody>
      </p:sp>
      <p:cxnSp>
        <p:nvCxnSpPr>
          <p:cNvPr id="61" name="直線單箭頭接點 60"/>
          <p:cNvCxnSpPr>
            <a:stCxn id="7" idx="0"/>
            <a:endCxn id="9" idx="4"/>
          </p:cNvCxnSpPr>
          <p:nvPr/>
        </p:nvCxnSpPr>
        <p:spPr>
          <a:xfrm rot="5400000" flipH="1" flipV="1">
            <a:off x="1690656" y="3929068"/>
            <a:ext cx="1238259" cy="47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橢圓 63"/>
          <p:cNvSpPr/>
          <p:nvPr/>
        </p:nvSpPr>
        <p:spPr>
          <a:xfrm>
            <a:off x="190459" y="1809739"/>
            <a:ext cx="2190723" cy="66675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風格轉換</a:t>
            </a:r>
            <a:endParaRPr lang="zh-TW" altLang="en-US" dirty="0"/>
          </a:p>
        </p:txBody>
      </p:sp>
      <p:sp>
        <p:nvSpPr>
          <p:cNvPr id="65" name="橢圓 64"/>
          <p:cNvSpPr/>
          <p:nvPr/>
        </p:nvSpPr>
        <p:spPr>
          <a:xfrm>
            <a:off x="6667504" y="1809739"/>
            <a:ext cx="2190723" cy="66675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影像生成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644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人工智慧應用領域</a:t>
            </a:r>
            <a:endParaRPr lang="zh-TW" altLang="en-US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9577212C-3C48-4B5F-A386-DA5511CA0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22" y="1714489"/>
            <a:ext cx="8715199" cy="49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4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機器學習開發流程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467" y="1809739"/>
            <a:ext cx="8763061" cy="4762533"/>
          </a:xfrm>
          <a:prstGeom prst="rect">
            <a:avLst/>
          </a:prstGeom>
          <a:noFill/>
          <a:ln w="381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7166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機器學習開發流程 </a:t>
            </a:r>
            <a:r>
              <a:rPr lang="en-US" altLang="zh-TW" dirty="0" smtClean="0"/>
              <a:t>vs. </a:t>
            </a:r>
            <a:r>
              <a:rPr lang="zh-TW" altLang="en-US" dirty="0" smtClean="0"/>
              <a:t>一般應用系統開發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472" y="1904990"/>
            <a:ext cx="7429552" cy="447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856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開發環境安裝</a:t>
            </a:r>
            <a:endParaRPr lang="zh-TW" altLang="en-US" dirty="0"/>
          </a:p>
        </p:txBody>
      </p:sp>
      <p:graphicFrame>
        <p:nvGraphicFramePr>
          <p:cNvPr id="3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392793"/>
              </p:ext>
            </p:extLst>
          </p:nvPr>
        </p:nvGraphicFramePr>
        <p:xfrm>
          <a:off x="2000221" y="1333485"/>
          <a:ext cx="8229600" cy="5145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橢圓形圖說文字 3"/>
          <p:cNvSpPr/>
          <p:nvPr/>
        </p:nvSpPr>
        <p:spPr>
          <a:xfrm>
            <a:off x="8667768" y="4857760"/>
            <a:ext cx="2667061" cy="1428760"/>
          </a:xfrm>
          <a:prstGeom prst="wedgeEllipseCallout">
            <a:avLst>
              <a:gd name="adj1" fmla="val -78177"/>
              <a:gd name="adj2" fmla="val -145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/>
              <a:t>數據分析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基礎套件 </a:t>
            </a:r>
            <a:endParaRPr lang="zh-TW" altLang="en-US" dirty="0"/>
          </a:p>
        </p:txBody>
      </p:sp>
      <p:sp>
        <p:nvSpPr>
          <p:cNvPr id="5" name="橢圓形圖說文字 4"/>
          <p:cNvSpPr/>
          <p:nvPr/>
        </p:nvSpPr>
        <p:spPr>
          <a:xfrm>
            <a:off x="8401037" y="1904989"/>
            <a:ext cx="2552747" cy="1139480"/>
          </a:xfrm>
          <a:prstGeom prst="wedgeEllipseCallout">
            <a:avLst>
              <a:gd name="adj1" fmla="val -93496"/>
              <a:gd name="adj2" fmla="val 325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深度學習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套件 </a:t>
            </a:r>
            <a:endParaRPr lang="zh-TW" altLang="en-US" dirty="0"/>
          </a:p>
        </p:txBody>
      </p:sp>
      <p:sp>
        <p:nvSpPr>
          <p:cNvPr id="6" name="橢圓形圖說文字 5"/>
          <p:cNvSpPr/>
          <p:nvPr/>
        </p:nvSpPr>
        <p:spPr>
          <a:xfrm>
            <a:off x="8667768" y="3333749"/>
            <a:ext cx="2571768" cy="1238259"/>
          </a:xfrm>
          <a:prstGeom prst="wedgeEllipseCallout">
            <a:avLst>
              <a:gd name="adj1" fmla="val -93496"/>
              <a:gd name="adj2" fmla="val 325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TW" altLang="en-US" dirty="0" smtClean="0"/>
              <a:t>機器學習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套件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33995" y="2190741"/>
            <a:ext cx="1371331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lvl="0"/>
            <a:r>
              <a:rPr lang="en-US" altLang="zh-TW" dirty="0" smtClean="0">
                <a:solidFill>
                  <a:srgbClr val="F57B17"/>
                </a:solidFill>
              </a:rPr>
              <a:t>TensorFlow</a:t>
            </a:r>
          </a:p>
        </p:txBody>
      </p:sp>
      <p:sp>
        <p:nvSpPr>
          <p:cNvPr id="8" name="矩形 7"/>
          <p:cNvSpPr/>
          <p:nvPr/>
        </p:nvSpPr>
        <p:spPr>
          <a:xfrm>
            <a:off x="571462" y="4095755"/>
            <a:ext cx="2468796" cy="779700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sz="4300" dirty="0"/>
              <a:t>Anaconda</a:t>
            </a:r>
            <a:endParaRPr lang="zh-TW" altLang="en-US" sz="4300" dirty="0"/>
          </a:p>
        </p:txBody>
      </p:sp>
      <p:sp>
        <p:nvSpPr>
          <p:cNvPr id="9" name="上-下雙向箭號 8"/>
          <p:cNvSpPr/>
          <p:nvPr/>
        </p:nvSpPr>
        <p:spPr>
          <a:xfrm>
            <a:off x="3047979" y="3143248"/>
            <a:ext cx="571504" cy="2667019"/>
          </a:xfrm>
          <a:prstGeom prst="up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0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GPU</a:t>
            </a:r>
            <a:r>
              <a:rPr lang="zh-TW" altLang="en-US" dirty="0" smtClean="0"/>
              <a:t> 支援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NVidia</a:t>
            </a:r>
            <a:r>
              <a:rPr lang="en-US" altLang="zh-TW" dirty="0" smtClean="0"/>
              <a:t> </a:t>
            </a:r>
            <a:r>
              <a:rPr lang="zh-TW" altLang="en-US" dirty="0" smtClean="0"/>
              <a:t>顯卡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CUDA</a:t>
            </a:r>
          </a:p>
          <a:p>
            <a:pPr lvl="1"/>
            <a:r>
              <a:rPr lang="en-US" dirty="0" err="1" smtClean="0"/>
              <a:t>cuDNN</a:t>
            </a:r>
            <a:endParaRPr lang="en-US" dirty="0" smtClean="0"/>
          </a:p>
          <a:p>
            <a:r>
              <a:rPr lang="en-US" dirty="0" smtClean="0"/>
              <a:t>Google Colaboratory</a:t>
            </a:r>
          </a:p>
          <a:p>
            <a:pPr lvl="1"/>
            <a:r>
              <a:rPr lang="zh-TW" altLang="en-US" dirty="0" smtClean="0"/>
              <a:t>免費的</a:t>
            </a:r>
            <a:r>
              <a:rPr lang="en-US" dirty="0" smtClean="0"/>
              <a:t>GPU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783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xmlns="" id="{8BD0B156-365F-498D-926F-BDB241892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什麼是深度學習？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xmlns="" id="{0F4F395E-8F2E-4A74-BBD0-309BC40B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1196978"/>
            <a:ext cx="8639175" cy="510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FB09661-66A9-425F-94F5-3760F1E1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CF4D6FC7-9735-44D9-A5C7-D3B7CA180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40" y="65449"/>
            <a:ext cx="8838141" cy="6628607"/>
          </a:xfrm>
        </p:spPr>
      </p:pic>
    </p:spTree>
    <p:extLst>
      <p:ext uri="{BB962C8B-B14F-4D97-AF65-F5344CB8AC3E}">
        <p14:creationId xmlns:p14="http://schemas.microsoft.com/office/powerpoint/2010/main" val="3706109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10B5B7E-832E-4866-9DEC-8ADAF35A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7BC523EB-DA34-44C3-B15D-062314B55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152800"/>
            <a:ext cx="8736541" cy="6552407"/>
          </a:xfrm>
        </p:spPr>
      </p:pic>
    </p:spTree>
    <p:extLst>
      <p:ext uri="{BB962C8B-B14F-4D97-AF65-F5344CB8AC3E}">
        <p14:creationId xmlns:p14="http://schemas.microsoft.com/office/powerpoint/2010/main" val="413137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xmlns="" id="{37A6E4D9-2E4A-4674-8066-CBBC76787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77" y="3001968"/>
            <a:ext cx="4500563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ClrTx/>
              <a:buFontTx/>
              <a:buNone/>
            </a:pPr>
            <a:r>
              <a:rPr lang="zh-TW" altLang="zh-TW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謝坤達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134C51AB-68E9-4EF8-BEEF-843D61889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069" y="6072191"/>
            <a:ext cx="321468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ClrTx/>
              <a:buFontTx/>
              <a:buNone/>
            </a:pPr>
            <a:r>
              <a:rPr lang="zh-TW" altLang="zh-TW" sz="2800">
                <a:solidFill>
                  <a:srgbClr val="E46C0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博碩文化出版發行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xmlns="" id="{009DC025-50D9-4B0C-881C-64803673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191" y="6072191"/>
            <a:ext cx="4699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0" name="Rectangle 4">
            <a:extLst>
              <a:ext uri="{FF2B5EF4-FFF2-40B4-BE49-F238E27FC236}">
                <a16:creationId xmlns:a16="http://schemas.microsoft.com/office/drawing/2014/main" xmlns="" id="{F719F63F-E0B7-4088-81BF-C622708A3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3" y="4214818"/>
            <a:ext cx="4500563" cy="2002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ClrTx/>
              <a:buFontTx/>
              <a:buNone/>
            </a:pPr>
            <a:r>
              <a:rPr lang="zh-TW" altLang="zh-TW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課本：</a:t>
            </a:r>
            <a:r>
              <a:rPr lang="zh-TW" altLang="zh-TW" sz="31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輕鬆學會</a:t>
            </a:r>
            <a:r>
              <a:rPr lang="en-US" altLang="zh-TW" sz="31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Google TensorFlow 2.0</a:t>
            </a:r>
            <a:r>
              <a:rPr lang="zh-TW" altLang="zh-TW" sz="31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人工智慧深度學習實作開發</a:t>
            </a:r>
            <a:r>
              <a:rPr lang="en-US" altLang="zh-TW" sz="31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31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第二版</a:t>
            </a:r>
            <a:r>
              <a:rPr lang="en-US" altLang="zh-TW" sz="31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xmlns="" id="{9CDBB42F-AC29-48DA-8B08-523E0D14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1" y="1571625"/>
            <a:ext cx="244633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xmlns="" id="{18E4CD8D-72E0-4B6D-92E6-27E99AE3D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4" y="1714505"/>
            <a:ext cx="4935539" cy="87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zh-TW" sz="51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TensorFlow 2.0</a:t>
            </a:r>
          </a:p>
        </p:txBody>
      </p:sp>
      <p:sp>
        <p:nvSpPr>
          <p:cNvPr id="2" name="矩形 1"/>
          <p:cNvSpPr/>
          <p:nvPr/>
        </p:nvSpPr>
        <p:spPr>
          <a:xfrm>
            <a:off x="1273521" y="6147875"/>
            <a:ext cx="5178851" cy="384719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r>
              <a:rPr lang="en-US" altLang="zh-TW" dirty="0"/>
              <a:t>https://github.com/taipeitechmmslab/MMSLAB-TF2</a:t>
            </a:r>
            <a:endParaRPr lang="zh-TW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0675223-1F6B-411D-A161-A1256890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EF1D1B70-FE0F-4A0D-9BE3-627BA6364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80" y="1"/>
            <a:ext cx="9173421" cy="6880067"/>
          </a:xfrm>
        </p:spPr>
      </p:pic>
    </p:spTree>
    <p:extLst>
      <p:ext uri="{BB962C8B-B14F-4D97-AF65-F5344CB8AC3E}">
        <p14:creationId xmlns:p14="http://schemas.microsoft.com/office/powerpoint/2010/main" val="2917028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9375A91-23C2-474A-9530-7BE1C27C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77F7089B-C342-4D48-8735-B07B58542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193"/>
            <a:ext cx="9010861" cy="6758147"/>
          </a:xfrm>
        </p:spPr>
      </p:pic>
    </p:spTree>
    <p:extLst>
      <p:ext uri="{BB962C8B-B14F-4D97-AF65-F5344CB8AC3E}">
        <p14:creationId xmlns:p14="http://schemas.microsoft.com/office/powerpoint/2010/main" val="425091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6525CA1-6491-44E4-8D53-0E8441C9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C00AD1A0-533A-4854-83EC-FB224417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5" y="53741"/>
            <a:ext cx="9072351" cy="6804263"/>
          </a:xfrm>
        </p:spPr>
      </p:pic>
    </p:spTree>
    <p:extLst>
      <p:ext uri="{BB962C8B-B14F-4D97-AF65-F5344CB8AC3E}">
        <p14:creationId xmlns:p14="http://schemas.microsoft.com/office/powerpoint/2010/main" val="2301695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7A6F1D4-173A-484F-82AB-7371BD53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E7710658-100D-419C-B540-0E6A7C438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1" y="39597"/>
            <a:ext cx="9091203" cy="6818403"/>
          </a:xfrm>
        </p:spPr>
      </p:pic>
    </p:spTree>
    <p:extLst>
      <p:ext uri="{BB962C8B-B14F-4D97-AF65-F5344CB8AC3E}">
        <p14:creationId xmlns:p14="http://schemas.microsoft.com/office/powerpoint/2010/main" val="3132587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36B2C4A-619F-4F53-8DAF-608C5EE9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B79474C8-61A0-406C-8E3E-A4EEA890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20" y="110889"/>
            <a:ext cx="8848301" cy="6636227"/>
          </a:xfrm>
        </p:spPr>
      </p:pic>
    </p:spTree>
    <p:extLst>
      <p:ext uri="{BB962C8B-B14F-4D97-AF65-F5344CB8AC3E}">
        <p14:creationId xmlns:p14="http://schemas.microsoft.com/office/powerpoint/2010/main" val="2090360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402B9D-461C-4B1E-9817-FF894F4A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F8FB9B9D-CB63-4F6B-A916-28A998AAE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5" y="76597"/>
            <a:ext cx="9041871" cy="6781403"/>
          </a:xfrm>
        </p:spPr>
      </p:pic>
    </p:spTree>
    <p:extLst>
      <p:ext uri="{BB962C8B-B14F-4D97-AF65-F5344CB8AC3E}">
        <p14:creationId xmlns:p14="http://schemas.microsoft.com/office/powerpoint/2010/main" val="2056648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CF61EFA-99F6-4812-99FA-843C9523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3F7AE56F-D1F2-48EB-B2FD-1D7F5D80A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08" y="48601"/>
            <a:ext cx="9126617" cy="6844963"/>
          </a:xfrm>
        </p:spPr>
      </p:pic>
    </p:spTree>
    <p:extLst>
      <p:ext uri="{BB962C8B-B14F-4D97-AF65-F5344CB8AC3E}">
        <p14:creationId xmlns:p14="http://schemas.microsoft.com/office/powerpoint/2010/main" val="378758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89CF697-A0A3-4342-B468-9D069554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7AD78F5E-9EF0-4984-9324-C22663AF6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0" y="57549"/>
            <a:ext cx="8990541" cy="6742907"/>
          </a:xfrm>
        </p:spPr>
      </p:pic>
    </p:spTree>
    <p:extLst>
      <p:ext uri="{BB962C8B-B14F-4D97-AF65-F5344CB8AC3E}">
        <p14:creationId xmlns:p14="http://schemas.microsoft.com/office/powerpoint/2010/main" val="1491238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4F3E5CC-23DF-4824-87BB-C02D7124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1EA60BB9-9B34-4F1F-AA2F-44E906F90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3"/>
            <a:ext cx="8878781" cy="6659087"/>
          </a:xfrm>
        </p:spPr>
      </p:pic>
    </p:spTree>
    <p:extLst>
      <p:ext uri="{BB962C8B-B14F-4D97-AF65-F5344CB8AC3E}">
        <p14:creationId xmlns:p14="http://schemas.microsoft.com/office/powerpoint/2010/main" val="741466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D9C0957-9BB2-49A1-87DC-C45581F2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592C7F4C-94E8-4CAA-A730-A1993AFBD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57" y="2180"/>
            <a:ext cx="9141095" cy="6855821"/>
          </a:xfrm>
        </p:spPr>
      </p:pic>
    </p:spTree>
    <p:extLst>
      <p:ext uri="{BB962C8B-B14F-4D97-AF65-F5344CB8AC3E}">
        <p14:creationId xmlns:p14="http://schemas.microsoft.com/office/powerpoint/2010/main" val="416551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81" y="590621"/>
            <a:ext cx="5329237" cy="495497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90917" y="4687267"/>
            <a:ext cx="4778099" cy="384719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r>
              <a:rPr lang="en-US" altLang="zh-TW" dirty="0" smtClean="0"/>
              <a:t>Program: https</a:t>
            </a:r>
            <a:r>
              <a:rPr lang="en-US" altLang="zh-TW" dirty="0"/>
              <a:t>://github.com/mc6666/DL_Book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77228" y="5248402"/>
            <a:ext cx="2558389" cy="384719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r>
              <a:rPr lang="en-US" altLang="zh-TW" dirty="0" smtClean="0"/>
              <a:t>Book: http</a:t>
            </a:r>
            <a:r>
              <a:rPr lang="en-US" altLang="zh-TW" dirty="0"/>
              <a:t>://gg.gg/w4net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9187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9F6CEDC-0A36-4C72-AF1C-36A7B2DB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0D601C1D-7996-455A-BD82-B69D336F2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69373"/>
            <a:ext cx="9051501" cy="6788627"/>
          </a:xfrm>
        </p:spPr>
      </p:pic>
    </p:spTree>
    <p:extLst>
      <p:ext uri="{BB962C8B-B14F-4D97-AF65-F5344CB8AC3E}">
        <p14:creationId xmlns:p14="http://schemas.microsoft.com/office/powerpoint/2010/main" val="380275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442B024-0F57-41FA-AC0B-21138483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D521913A-FE77-4CC2-A2CA-C6C3061B0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81" y="4"/>
            <a:ext cx="9029335" cy="6772001"/>
          </a:xfrm>
        </p:spPr>
      </p:pic>
    </p:spTree>
    <p:extLst>
      <p:ext uri="{BB962C8B-B14F-4D97-AF65-F5344CB8AC3E}">
        <p14:creationId xmlns:p14="http://schemas.microsoft.com/office/powerpoint/2010/main" val="1167145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神經層</a:t>
            </a:r>
            <a:r>
              <a:rPr lang="en-US" dirty="0" smtClean="0"/>
              <a:t>(Neural Network Layer)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96789" y="1739901"/>
            <a:ext cx="7617473" cy="4601633"/>
          </a:xfrm>
          <a:prstGeom prst="rect">
            <a:avLst/>
          </a:prstGeom>
          <a:noFill/>
          <a:ln w="3175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66631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神經網路優化求解的過程 </a:t>
            </a:r>
            <a:r>
              <a:rPr lang="en-US" altLang="zh-TW" dirty="0" smtClean="0"/>
              <a:t>-- </a:t>
            </a:r>
            <a:r>
              <a:rPr lang="zh-TW" altLang="en-US" dirty="0" smtClean="0"/>
              <a:t>梯度下降法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45960" y="1739901"/>
            <a:ext cx="8519131" cy="4601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15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學習路徑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251677" y="1551215"/>
            <a:ext cx="10178323" cy="4328382"/>
          </a:xfrm>
        </p:spPr>
        <p:txBody>
          <a:bodyPr>
            <a:noAutofit/>
          </a:bodyPr>
          <a:lstStyle/>
          <a:p>
            <a:r>
              <a:rPr lang="zh-TW" altLang="en-US" sz="1800" dirty="0" smtClean="0"/>
              <a:t>張量</a:t>
            </a:r>
            <a:r>
              <a:rPr lang="en-US" altLang="zh-TW" sz="1800" dirty="0" smtClean="0"/>
              <a:t>(Tensor)</a:t>
            </a:r>
            <a:r>
              <a:rPr lang="zh-TW" altLang="en-US" sz="1800" dirty="0" smtClean="0"/>
              <a:t>運算：包括向量、矩陣的運算。</a:t>
            </a:r>
            <a:endParaRPr lang="en-US" altLang="zh-TW" sz="1800" dirty="0" smtClean="0"/>
          </a:p>
          <a:p>
            <a:endParaRPr lang="zh-TW" altLang="en-US" sz="1800" dirty="0" smtClean="0"/>
          </a:p>
          <a:p>
            <a:r>
              <a:rPr lang="zh-TW" altLang="en-US" sz="1800" dirty="0" smtClean="0"/>
              <a:t>自動微分</a:t>
            </a:r>
            <a:r>
              <a:rPr lang="en-US" altLang="zh-TW" sz="1800" dirty="0" smtClean="0"/>
              <a:t>(Automatic Differentiation)</a:t>
            </a:r>
            <a:r>
              <a:rPr lang="zh-TW" altLang="en-US" sz="1800" dirty="0" smtClean="0"/>
              <a:t>：梯度計算、優化</a:t>
            </a:r>
            <a:r>
              <a:rPr lang="en-US" altLang="zh-TW" sz="1800" dirty="0" smtClean="0"/>
              <a:t>(Optimization)</a:t>
            </a:r>
            <a:r>
              <a:rPr lang="zh-TW" altLang="en-US" sz="1800" dirty="0" smtClean="0"/>
              <a:t>、神經網路梯度下降求解，不管是</a:t>
            </a:r>
            <a:r>
              <a:rPr lang="en-US" altLang="zh-TW" sz="1800" dirty="0" smtClean="0"/>
              <a:t>TensorFlow</a:t>
            </a:r>
            <a:r>
              <a:rPr lang="zh-TW" altLang="en-US" sz="1800" dirty="0" smtClean="0"/>
              <a:t>或</a:t>
            </a:r>
            <a:r>
              <a:rPr lang="en-US" altLang="zh-TW" sz="1800" dirty="0" smtClean="0"/>
              <a:t>PyTorch</a:t>
            </a:r>
            <a:r>
              <a:rPr lang="zh-TW" altLang="en-US" sz="1800" dirty="0" smtClean="0"/>
              <a:t>都提供自動微分功能，神經網路才能找到最佳解。</a:t>
            </a:r>
            <a:endParaRPr lang="en-US" altLang="zh-TW" sz="1800" dirty="0" smtClean="0"/>
          </a:p>
          <a:p>
            <a:endParaRPr lang="zh-TW" altLang="en-US" sz="1800" dirty="0" smtClean="0"/>
          </a:p>
          <a:p>
            <a:r>
              <a:rPr lang="zh-TW" altLang="en-US" sz="1800" dirty="0" smtClean="0">
                <a:solidFill>
                  <a:srgbClr val="FF0000"/>
                </a:solidFill>
              </a:rPr>
              <a:t>各式神經層：包括</a:t>
            </a:r>
            <a:r>
              <a:rPr lang="en-US" altLang="zh-TW" sz="1800" dirty="0" smtClean="0">
                <a:solidFill>
                  <a:srgbClr val="FF0000"/>
                </a:solidFill>
              </a:rPr>
              <a:t>Dense</a:t>
            </a:r>
            <a:r>
              <a:rPr lang="zh-TW" altLang="en-US" sz="1800" dirty="0" smtClean="0">
                <a:solidFill>
                  <a:srgbClr val="FF0000"/>
                </a:solidFill>
              </a:rPr>
              <a:t>、卷積</a:t>
            </a:r>
            <a:r>
              <a:rPr lang="en-US" altLang="zh-TW" sz="1800" dirty="0" smtClean="0">
                <a:solidFill>
                  <a:srgbClr val="FF0000"/>
                </a:solidFill>
              </a:rPr>
              <a:t>(Conv1D</a:t>
            </a:r>
            <a:r>
              <a:rPr lang="zh-TW" altLang="en-US" sz="1800" dirty="0" smtClean="0">
                <a:solidFill>
                  <a:srgbClr val="FF0000"/>
                </a:solidFill>
              </a:rPr>
              <a:t>、</a:t>
            </a:r>
            <a:r>
              <a:rPr lang="en-US" altLang="zh-TW" sz="1800" dirty="0" smtClean="0">
                <a:solidFill>
                  <a:srgbClr val="FF0000"/>
                </a:solidFill>
              </a:rPr>
              <a:t>Conv2D</a:t>
            </a:r>
            <a:r>
              <a:rPr lang="zh-TW" altLang="en-US" sz="1800" dirty="0" smtClean="0">
                <a:solidFill>
                  <a:srgbClr val="FF0000"/>
                </a:solidFill>
              </a:rPr>
              <a:t>、</a:t>
            </a:r>
            <a:r>
              <a:rPr lang="en-US" altLang="zh-TW" sz="1800" dirty="0" smtClean="0">
                <a:solidFill>
                  <a:srgbClr val="FF0000"/>
                </a:solidFill>
              </a:rPr>
              <a:t>Conv3D)</a:t>
            </a:r>
            <a:r>
              <a:rPr lang="zh-TW" altLang="en-US" sz="1800" dirty="0" smtClean="0">
                <a:solidFill>
                  <a:srgbClr val="FF0000"/>
                </a:solidFill>
              </a:rPr>
              <a:t>、循環神經層</a:t>
            </a:r>
            <a:r>
              <a:rPr lang="en-US" altLang="zh-TW" sz="1800" dirty="0" smtClean="0">
                <a:solidFill>
                  <a:srgbClr val="FF0000"/>
                </a:solidFill>
              </a:rPr>
              <a:t>(RNN</a:t>
            </a:r>
            <a:r>
              <a:rPr lang="zh-TW" altLang="en-US" sz="1800" dirty="0" smtClean="0">
                <a:solidFill>
                  <a:srgbClr val="FF0000"/>
                </a:solidFill>
              </a:rPr>
              <a:t>、</a:t>
            </a:r>
            <a:r>
              <a:rPr lang="en-US" altLang="zh-TW" sz="1800" dirty="0" smtClean="0">
                <a:solidFill>
                  <a:srgbClr val="FF0000"/>
                </a:solidFill>
              </a:rPr>
              <a:t>LSTM</a:t>
            </a:r>
            <a:r>
              <a:rPr lang="zh-TW" altLang="en-US" sz="1800" dirty="0" smtClean="0">
                <a:solidFill>
                  <a:srgbClr val="FF0000"/>
                </a:solidFill>
              </a:rPr>
              <a:t>、</a:t>
            </a:r>
            <a:r>
              <a:rPr lang="en-US" altLang="zh-TW" sz="1800" dirty="0" smtClean="0">
                <a:solidFill>
                  <a:srgbClr val="FF0000"/>
                </a:solidFill>
              </a:rPr>
              <a:t>GRU)</a:t>
            </a:r>
            <a:r>
              <a:rPr lang="zh-TW" altLang="en-US" sz="1800" dirty="0" smtClean="0">
                <a:solidFill>
                  <a:srgbClr val="FF0000"/>
                </a:solidFill>
              </a:rPr>
              <a:t>等。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endParaRPr lang="zh-TW" altLang="en-US" sz="1800" dirty="0" smtClean="0"/>
          </a:p>
          <a:p>
            <a:r>
              <a:rPr lang="zh-TW" altLang="en-US" sz="1800" dirty="0" smtClean="0"/>
              <a:t>神經網路：以各種神經層構建的網路模型，其中還包括各式的</a:t>
            </a:r>
            <a:r>
              <a:rPr lang="en-US" altLang="zh-TW" sz="1800" dirty="0" smtClean="0"/>
              <a:t>Activation Function</a:t>
            </a:r>
            <a:r>
              <a:rPr lang="zh-TW" altLang="en-US" sz="1800" dirty="0" smtClean="0"/>
              <a:t>、損失函數</a:t>
            </a:r>
            <a:r>
              <a:rPr lang="en-US" altLang="zh-TW" sz="1800" dirty="0" smtClean="0"/>
              <a:t>(Loss Function)</a:t>
            </a:r>
            <a:r>
              <a:rPr lang="zh-TW" altLang="en-US" sz="1800" dirty="0" smtClean="0"/>
              <a:t>、優化器</a:t>
            </a:r>
            <a:r>
              <a:rPr lang="en-US" altLang="zh-TW" sz="1800" dirty="0" smtClean="0"/>
              <a:t>(Optimizer)</a:t>
            </a:r>
            <a:r>
              <a:rPr lang="zh-TW" altLang="en-US" sz="1800" dirty="0" smtClean="0"/>
              <a:t>、效能衡量指標</a:t>
            </a:r>
            <a:r>
              <a:rPr lang="en-US" altLang="zh-TW" sz="1800" dirty="0" smtClean="0"/>
              <a:t>(Metrics)</a:t>
            </a:r>
            <a:r>
              <a:rPr lang="zh-TW" altLang="en-US" sz="1800" dirty="0" smtClean="0"/>
              <a:t>，模型又分為順序模型</a:t>
            </a:r>
            <a:r>
              <a:rPr lang="en-US" altLang="zh-TW" sz="1800" dirty="0" smtClean="0"/>
              <a:t>(Sequential model)</a:t>
            </a:r>
            <a:r>
              <a:rPr lang="zh-TW" altLang="en-US" sz="1800" dirty="0" smtClean="0"/>
              <a:t>及</a:t>
            </a:r>
            <a:r>
              <a:rPr lang="en-US" altLang="zh-TW" sz="1800" dirty="0" smtClean="0"/>
              <a:t>Functional API</a:t>
            </a:r>
            <a:r>
              <a:rPr lang="zh-TW" altLang="en-US" sz="1800" dirty="0" smtClean="0"/>
              <a:t>。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92659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03_1_</a:t>
            </a:r>
            <a:r>
              <a:rPr lang="zh-TW" altLang="en-US" dirty="0" smtClean="0"/>
              <a:t>張量運算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03_2_</a:t>
            </a:r>
            <a:r>
              <a:rPr lang="zh-TW" altLang="en-US" dirty="0" smtClean="0"/>
              <a:t>自動微分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03_3_</a:t>
            </a:r>
            <a:r>
              <a:rPr lang="zh-TW" altLang="en-US" dirty="0" smtClean="0"/>
              <a:t>簡單線性迴歸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en-US" altLang="zh-TW" dirty="0" smtClean="0"/>
          </a:p>
          <a:p>
            <a:r>
              <a:rPr lang="en-US" altLang="zh-TW" dirty="0" smtClean="0"/>
              <a:t>03_4_</a:t>
            </a:r>
            <a:r>
              <a:rPr lang="zh-TW" altLang="en-US" dirty="0" smtClean="0"/>
              <a:t>簡單的完全連階層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ipynb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35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xmlns="" id="{EEBF9412-5DC4-43EB-9EA4-59032E195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建立專案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xmlns="" id="{034E00AE-1636-49FD-81B6-4386D01C9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1196975"/>
            <a:ext cx="8639175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xmlns="" id="{9472BFAC-E471-4BA5-B257-4D740C473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建立專案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xmlns="" id="{3031EF25-D5AF-4DA9-ACFA-101B6AD9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1125541"/>
            <a:ext cx="8639175" cy="252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xmlns="" id="{BE90C178-7249-4687-B333-C6DE39762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建立專案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xmlns="" id="{BBEE1B02-DD04-411F-A37B-5DB93342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1125537"/>
            <a:ext cx="8639175" cy="406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>
            <a:extLst>
              <a:ext uri="{FF2B5EF4-FFF2-40B4-BE49-F238E27FC236}">
                <a16:creationId xmlns:a16="http://schemas.microsoft.com/office/drawing/2014/main" xmlns="" id="{72AC0CB7-7361-44C7-9F08-0B2874EB4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建立專案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xmlns="" id="{5A597FA9-2FFB-4C29-8599-EA88E5C1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1149356"/>
            <a:ext cx="86391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59" name="Picture 3">
            <a:extLst>
              <a:ext uri="{FF2B5EF4-FFF2-40B4-BE49-F238E27FC236}">
                <a16:creationId xmlns:a16="http://schemas.microsoft.com/office/drawing/2014/main" xmlns="" id="{C299A8BB-EE20-4ABE-9117-D99E84ED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2565400"/>
            <a:ext cx="8639175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xmlns="" id="{3EE7D44E-A026-4DA3-9712-D106F0E2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93" y="5984877"/>
            <a:ext cx="6480175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xmlns="" id="{3A43A258-2219-4C8B-B679-E21FC327B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93" y="642943"/>
            <a:ext cx="7786687" cy="7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4400">
                <a:solidFill>
                  <a:srgbClr val="F8F8F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第一章  </a:t>
            </a:r>
            <a:r>
              <a:rPr lang="en-US" altLang="zh-TW" sz="4400">
                <a:solidFill>
                  <a:srgbClr val="F8F8F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TensorFlow 2.0</a:t>
            </a: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xmlns="" id="{C1710133-E6EC-466F-A66F-84F82626A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8" y="3429003"/>
            <a:ext cx="8715375" cy="327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320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課前指引</a:t>
            </a:r>
          </a:p>
          <a:p>
            <a:pPr defTabSz="449227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認識深度學習</a:t>
            </a:r>
          </a:p>
          <a:p>
            <a:pPr defTabSz="449227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說明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TensorFlow 2.0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的重要更新</a:t>
            </a:r>
          </a:p>
          <a:p>
            <a:pPr defTabSz="449227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認識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Eager Execution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模式</a:t>
            </a:r>
          </a:p>
          <a:p>
            <a:pPr defTabSz="449227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學習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TensorFlow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的基本運算</a:t>
            </a:r>
          </a:p>
          <a:p>
            <a:pPr defTabSz="449227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學習使用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tf.keras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搭建網路模型</a:t>
            </a:r>
          </a:p>
          <a:p>
            <a:pPr defTabSz="449227" fontAlgn="base">
              <a:lnSpc>
                <a:spcPts val="3488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➡ 概述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tf.data</a:t>
            </a:r>
            <a:r>
              <a:rPr lang="zh-TW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的用途以及基本操作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xmlns="" id="{05905E3F-C36E-4C15-A3C2-126FDAC0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xmlns="" id="{D6ACFC68-65D1-4D5C-A65C-116B2451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1125543"/>
            <a:ext cx="8639175" cy="26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xmlns="" id="{A5F0477A-70F1-4C68-B73F-879DB8D2B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xmlns="" id="{EFB9252C-48FC-438B-B985-C3223B758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47"/>
          <a:stretch>
            <a:fillRect/>
          </a:stretch>
        </p:blipFill>
        <p:spPr bwMode="auto">
          <a:xfrm>
            <a:off x="1776418" y="1125537"/>
            <a:ext cx="8639175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32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xmlns="" id="{E39C5098-20A7-4565-B3B2-D98B6497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7" b="10454"/>
          <a:stretch>
            <a:fillRect/>
          </a:stretch>
        </p:blipFill>
        <p:spPr bwMode="auto">
          <a:xfrm>
            <a:off x="1776418" y="2636840"/>
            <a:ext cx="86391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1007" b="1045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xmlns="" id="{0A36C394-8006-4BDE-B021-91E2CA51A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grpSp>
        <p:nvGrpSpPr>
          <p:cNvPr id="22530" name="Group 2">
            <a:extLst>
              <a:ext uri="{FF2B5EF4-FFF2-40B4-BE49-F238E27FC236}">
                <a16:creationId xmlns:a16="http://schemas.microsoft.com/office/drawing/2014/main" xmlns="" id="{6C343E0D-8366-422D-B720-533289A97950}"/>
              </a:ext>
            </a:extLst>
          </p:cNvPr>
          <p:cNvGrpSpPr>
            <a:grpSpLocks/>
          </p:cNvGrpSpPr>
          <p:nvPr/>
        </p:nvGrpSpPr>
        <p:grpSpPr bwMode="auto">
          <a:xfrm>
            <a:off x="1833562" y="1125541"/>
            <a:ext cx="8589963" cy="2693987"/>
            <a:chOff x="195" y="709"/>
            <a:chExt cx="5411" cy="1697"/>
          </a:xfrm>
        </p:grpSpPr>
        <p:pic>
          <p:nvPicPr>
            <p:cNvPr id="22531" name="Picture 3">
              <a:extLst>
                <a:ext uri="{FF2B5EF4-FFF2-40B4-BE49-F238E27FC236}">
                  <a16:creationId xmlns:a16="http://schemas.microsoft.com/office/drawing/2014/main" xmlns="" id="{F5B9D5B1-92EA-4AEF-A8B1-E7AA8110F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996"/>
            <a:stretch>
              <a:fillRect/>
            </a:stretch>
          </p:blipFill>
          <p:spPr bwMode="auto">
            <a:xfrm>
              <a:off x="195" y="709"/>
              <a:ext cx="5411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9299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2" name="Picture 4">
              <a:extLst>
                <a:ext uri="{FF2B5EF4-FFF2-40B4-BE49-F238E27FC236}">
                  <a16:creationId xmlns:a16="http://schemas.microsoft.com/office/drawing/2014/main" xmlns="" id="{CF7ECDED-7A9A-4143-96B3-634B8CA40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64" b="52115"/>
            <a:stretch>
              <a:fillRect/>
            </a:stretch>
          </p:blipFill>
          <p:spPr bwMode="auto">
            <a:xfrm>
              <a:off x="195" y="1002"/>
              <a:ext cx="5411" cy="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30164" b="5211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3" name="Picture 5">
              <a:extLst>
                <a:ext uri="{FF2B5EF4-FFF2-40B4-BE49-F238E27FC236}">
                  <a16:creationId xmlns:a16="http://schemas.microsoft.com/office/drawing/2014/main" xmlns="" id="{EE7EB2C7-BF33-4D92-AE44-25FE9EE37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90" b="41982"/>
            <a:stretch>
              <a:fillRect/>
            </a:stretch>
          </p:blipFill>
          <p:spPr bwMode="auto">
            <a:xfrm>
              <a:off x="195" y="1616"/>
              <a:ext cx="5411" cy="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47890" b="4198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4" name="Picture 6">
              <a:extLst>
                <a:ext uri="{FF2B5EF4-FFF2-40B4-BE49-F238E27FC236}">
                  <a16:creationId xmlns:a16="http://schemas.microsoft.com/office/drawing/2014/main" xmlns="" id="{FB9B25C0-A4AD-48AB-96CE-506FFBC44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01" b="12694"/>
            <a:stretch>
              <a:fillRect/>
            </a:stretch>
          </p:blipFill>
          <p:spPr bwMode="auto">
            <a:xfrm>
              <a:off x="195" y="1957"/>
              <a:ext cx="5411" cy="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4301" b="1269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2535" name="Group 7">
            <a:extLst>
              <a:ext uri="{FF2B5EF4-FFF2-40B4-BE49-F238E27FC236}">
                <a16:creationId xmlns:a16="http://schemas.microsoft.com/office/drawing/2014/main" xmlns="" id="{710AA10F-6614-47E7-95C7-D1D814DE7B43}"/>
              </a:ext>
            </a:extLst>
          </p:cNvPr>
          <p:cNvGrpSpPr>
            <a:grpSpLocks/>
          </p:cNvGrpSpPr>
          <p:nvPr/>
        </p:nvGrpSpPr>
        <p:grpSpPr bwMode="auto">
          <a:xfrm>
            <a:off x="1833565" y="3865563"/>
            <a:ext cx="8637587" cy="1270000"/>
            <a:chOff x="195" y="2435"/>
            <a:chExt cx="5441" cy="800"/>
          </a:xfrm>
        </p:grpSpPr>
        <p:pic>
          <p:nvPicPr>
            <p:cNvPr id="22536" name="Picture 8">
              <a:extLst>
                <a:ext uri="{FF2B5EF4-FFF2-40B4-BE49-F238E27FC236}">
                  <a16:creationId xmlns:a16="http://schemas.microsoft.com/office/drawing/2014/main" xmlns="" id="{C67CBB1B-F911-4872-BEB4-ADCF9101D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941"/>
            <a:stretch>
              <a:fillRect/>
            </a:stretch>
          </p:blipFill>
          <p:spPr bwMode="auto">
            <a:xfrm>
              <a:off x="195" y="2435"/>
              <a:ext cx="544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8294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7" name="Picture 9">
              <a:extLst>
                <a:ext uri="{FF2B5EF4-FFF2-40B4-BE49-F238E27FC236}">
                  <a16:creationId xmlns:a16="http://schemas.microsoft.com/office/drawing/2014/main" xmlns="" id="{66DD57DF-775D-4B38-834E-4DC1C18D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04"/>
            <a:stretch>
              <a:fillRect/>
            </a:stretch>
          </p:blipFill>
          <p:spPr bwMode="auto">
            <a:xfrm>
              <a:off x="195" y="2707"/>
              <a:ext cx="5441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160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xmlns="" id="{9EEF4D3E-A680-485C-BFF5-022D7E6DE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xmlns="" id="{BE605ED9-6F9C-45EA-AC26-58616B51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1196979"/>
            <a:ext cx="8639175" cy="488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xmlns="" id="{7C41AB5B-2AFE-4E81-AA42-654FB7841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介紹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xmlns="" id="{1FAF51FC-CD66-4549-9B6F-AF914D6D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0" y="1125541"/>
            <a:ext cx="900112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xmlns="" id="{0BCD1761-5C52-4B0B-8B26-922B2079E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TensorFlow 2.0 </a:t>
            </a:r>
            <a:r>
              <a:rPr lang="zh-TW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更動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xmlns="" id="{D8F262D0-384F-4F21-A322-FDBE0E375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1125539"/>
            <a:ext cx="8639175" cy="531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xmlns="" id="{7CAB2A3A-A146-4C17-BC70-56C3FC460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TensorFlow 2.0 </a:t>
            </a:r>
            <a:r>
              <a:rPr lang="zh-TW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更動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xmlns="" id="{178C951B-0E0E-4944-BFC5-90B25D3A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8" y="1125540"/>
            <a:ext cx="8461375" cy="5594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xmlns="" id="{B6711807-612D-424D-AEDF-F2BB03DAA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TensorFlow 2.0 </a:t>
            </a:r>
            <a:r>
              <a:rPr lang="zh-TW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更動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xmlns="" id="{89A78C6A-F932-4305-BDBD-8472B0416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1125540"/>
            <a:ext cx="7200900" cy="552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xmlns="" id="{4E15E5B0-D9DC-4852-97C8-5684CDBC4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xmlns="" id="{D0072378-845D-4262-9F50-8177617E7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1268413"/>
            <a:ext cx="8639175" cy="417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xmlns="" id="{B102521B-8345-46F3-B8C7-00F7AADF0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grpSp>
        <p:nvGrpSpPr>
          <p:cNvPr id="29698" name="Group 2">
            <a:extLst>
              <a:ext uri="{FF2B5EF4-FFF2-40B4-BE49-F238E27FC236}">
                <a16:creationId xmlns:a16="http://schemas.microsoft.com/office/drawing/2014/main" xmlns="" id="{1880B453-A79C-4999-856F-6BCFA6ADD697}"/>
              </a:ext>
            </a:extLst>
          </p:cNvPr>
          <p:cNvGrpSpPr>
            <a:grpSpLocks/>
          </p:cNvGrpSpPr>
          <p:nvPr/>
        </p:nvGrpSpPr>
        <p:grpSpPr bwMode="auto">
          <a:xfrm>
            <a:off x="1865317" y="1125541"/>
            <a:ext cx="8459787" cy="2770187"/>
            <a:chOff x="215" y="709"/>
            <a:chExt cx="5329" cy="1745"/>
          </a:xfrm>
        </p:grpSpPr>
        <p:pic>
          <p:nvPicPr>
            <p:cNvPr id="29699" name="Picture 3">
              <a:extLst>
                <a:ext uri="{FF2B5EF4-FFF2-40B4-BE49-F238E27FC236}">
                  <a16:creationId xmlns:a16="http://schemas.microsoft.com/office/drawing/2014/main" xmlns="" id="{96DFA759-BFB5-4677-A3E0-C8E6B5D79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637"/>
            <a:stretch>
              <a:fillRect/>
            </a:stretch>
          </p:blipFill>
          <p:spPr bwMode="auto">
            <a:xfrm>
              <a:off x="215" y="709"/>
              <a:ext cx="5329" cy="1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6963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xmlns="" id="{CB82C2DC-9D1C-4777-AEAD-7C126A270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43"/>
            <a:stretch>
              <a:fillRect/>
            </a:stretch>
          </p:blipFill>
          <p:spPr bwMode="auto">
            <a:xfrm>
              <a:off x="215" y="1752"/>
              <a:ext cx="5329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954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9701" name="Group 5">
            <a:extLst>
              <a:ext uri="{FF2B5EF4-FFF2-40B4-BE49-F238E27FC236}">
                <a16:creationId xmlns:a16="http://schemas.microsoft.com/office/drawing/2014/main" xmlns="" id="{417805B7-DD41-403C-BEE4-0F8E663B6789}"/>
              </a:ext>
            </a:extLst>
          </p:cNvPr>
          <p:cNvGrpSpPr>
            <a:grpSpLocks/>
          </p:cNvGrpSpPr>
          <p:nvPr/>
        </p:nvGrpSpPr>
        <p:grpSpPr bwMode="auto">
          <a:xfrm>
            <a:off x="1730381" y="3935417"/>
            <a:ext cx="8729663" cy="1617663"/>
            <a:chOff x="130" y="2479"/>
            <a:chExt cx="5499" cy="1019"/>
          </a:xfrm>
        </p:grpSpPr>
        <p:pic>
          <p:nvPicPr>
            <p:cNvPr id="29702" name="Picture 6">
              <a:extLst>
                <a:ext uri="{FF2B5EF4-FFF2-40B4-BE49-F238E27FC236}">
                  <a16:creationId xmlns:a16="http://schemas.microsoft.com/office/drawing/2014/main" xmlns="" id="{3D43FF6A-F2A9-4CA1-860F-37A1D26FF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8" b="69962"/>
            <a:stretch>
              <a:fillRect/>
            </a:stretch>
          </p:blipFill>
          <p:spPr bwMode="auto">
            <a:xfrm>
              <a:off x="130" y="2479"/>
              <a:ext cx="5499" cy="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2998" b="6996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703" name="Picture 7">
              <a:extLst>
                <a:ext uri="{FF2B5EF4-FFF2-40B4-BE49-F238E27FC236}">
                  <a16:creationId xmlns:a16="http://schemas.microsoft.com/office/drawing/2014/main" xmlns="" id="{E14790B1-3A1A-443F-8A0B-B3981E11A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84" r="4997"/>
            <a:stretch>
              <a:fillRect/>
            </a:stretch>
          </p:blipFill>
          <p:spPr bwMode="auto">
            <a:xfrm>
              <a:off x="158" y="3003"/>
              <a:ext cx="5386" cy="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0084" r="499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 smtClean="0"/>
              <a:t>深度</a:t>
            </a:r>
            <a:r>
              <a:rPr lang="zh-TW" altLang="en-US" dirty="0" smtClean="0"/>
              <a:t>學習導論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zh-TW" altLang="en-US" dirty="0" smtClean="0"/>
              <a:t>人工智慧已歷經三波浪潮，這一波是否又將進入寒冬？</a:t>
            </a:r>
          </a:p>
          <a:p>
            <a:pPr lvl="0"/>
            <a:r>
              <a:rPr lang="zh-TW" altLang="en-US" dirty="0" smtClean="0"/>
              <a:t>人工智慧、資料科學、資料探勘、機器學習、深度學習到底有何關聯？</a:t>
            </a:r>
          </a:p>
          <a:p>
            <a:pPr lvl="0"/>
            <a:r>
              <a:rPr lang="zh-TW" altLang="en-US" dirty="0" smtClean="0"/>
              <a:t>機器學習開發流程與一般應用系統開發有何差異？</a:t>
            </a:r>
          </a:p>
          <a:p>
            <a:pPr lvl="0"/>
            <a:r>
              <a:rPr lang="zh-TW" altLang="en-US" dirty="0" smtClean="0"/>
              <a:t>深度學習的學習路徑為何？建議從哪裡開始？</a:t>
            </a:r>
          </a:p>
          <a:p>
            <a:pPr lvl="0"/>
            <a:r>
              <a:rPr lang="zh-TW" altLang="en-US" dirty="0" smtClean="0"/>
              <a:t>為什麼要先學習數學與統計，才能學好深度學習？</a:t>
            </a:r>
          </a:p>
          <a:p>
            <a:pPr lvl="0"/>
            <a:r>
              <a:rPr lang="zh-TW" altLang="en-US" dirty="0" smtClean="0"/>
              <a:t>先學哪一種深度學習框架比較好？</a:t>
            </a:r>
            <a:r>
              <a:rPr lang="en-US" dirty="0" smtClean="0"/>
              <a:t>TensorFlow </a:t>
            </a:r>
            <a:r>
              <a:rPr lang="zh-TW" altLang="en-US" dirty="0" smtClean="0"/>
              <a:t>或 </a:t>
            </a:r>
            <a:r>
              <a:rPr lang="en-US" dirty="0" smtClean="0"/>
              <a:t>PyTorch</a:t>
            </a:r>
            <a:r>
              <a:rPr lang="zh-TW" altLang="en-US" dirty="0" smtClean="0"/>
              <a:t>？</a:t>
            </a:r>
          </a:p>
          <a:p>
            <a:pPr lvl="0"/>
            <a:r>
              <a:rPr lang="zh-TW" altLang="en-US" dirty="0" smtClean="0"/>
              <a:t>如何準備開發環境？</a:t>
            </a:r>
          </a:p>
        </p:txBody>
      </p:sp>
    </p:spTree>
    <p:extLst>
      <p:ext uri="{BB962C8B-B14F-4D97-AF65-F5344CB8AC3E}">
        <p14:creationId xmlns:p14="http://schemas.microsoft.com/office/powerpoint/2010/main" val="1021254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xmlns="" id="{1673B31D-55DF-484F-96D6-AE06019C0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xmlns="" id="{E906F7DC-116E-4BED-8294-B83F73B7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73"/>
          <a:stretch>
            <a:fillRect/>
          </a:stretch>
        </p:blipFill>
        <p:spPr bwMode="auto">
          <a:xfrm>
            <a:off x="1595440" y="1268418"/>
            <a:ext cx="900112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077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3" name="Picture 3">
            <a:extLst>
              <a:ext uri="{FF2B5EF4-FFF2-40B4-BE49-F238E27FC236}">
                <a16:creationId xmlns:a16="http://schemas.microsoft.com/office/drawing/2014/main" xmlns="" id="{C62CDECA-4952-42BE-968D-2B319BA1F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95" r="5548"/>
          <a:stretch>
            <a:fillRect/>
          </a:stretch>
        </p:blipFill>
        <p:spPr bwMode="auto">
          <a:xfrm>
            <a:off x="1703391" y="3881440"/>
            <a:ext cx="8424863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66795" r="55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xmlns="" id="{7067F230-B40C-4412-A498-82E29C24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93" y="3500439"/>
            <a:ext cx="27003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5" name="Picture 5">
            <a:extLst>
              <a:ext uri="{FF2B5EF4-FFF2-40B4-BE49-F238E27FC236}">
                <a16:creationId xmlns:a16="http://schemas.microsoft.com/office/drawing/2014/main" xmlns="" id="{C9385825-B277-4037-B26B-0DBB253D1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69"/>
          <a:stretch>
            <a:fillRect/>
          </a:stretch>
        </p:blipFill>
        <p:spPr bwMode="auto">
          <a:xfrm>
            <a:off x="1595440" y="2636839"/>
            <a:ext cx="90011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83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xmlns="" id="{C9DCBF66-6242-4359-96C3-39522C88C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grpSp>
        <p:nvGrpSpPr>
          <p:cNvPr id="31746" name="Group 2">
            <a:extLst>
              <a:ext uri="{FF2B5EF4-FFF2-40B4-BE49-F238E27FC236}">
                <a16:creationId xmlns:a16="http://schemas.microsoft.com/office/drawing/2014/main" xmlns="" id="{BB86A8B8-C98C-4B94-8107-68ABCEB048CC}"/>
              </a:ext>
            </a:extLst>
          </p:cNvPr>
          <p:cNvGrpSpPr>
            <a:grpSpLocks/>
          </p:cNvGrpSpPr>
          <p:nvPr/>
        </p:nvGrpSpPr>
        <p:grpSpPr bwMode="auto">
          <a:xfrm>
            <a:off x="1776417" y="1125543"/>
            <a:ext cx="8637587" cy="1495425"/>
            <a:chOff x="159" y="709"/>
            <a:chExt cx="5441" cy="942"/>
          </a:xfrm>
        </p:grpSpPr>
        <p:pic>
          <p:nvPicPr>
            <p:cNvPr id="31747" name="Picture 3">
              <a:extLst>
                <a:ext uri="{FF2B5EF4-FFF2-40B4-BE49-F238E27FC236}">
                  <a16:creationId xmlns:a16="http://schemas.microsoft.com/office/drawing/2014/main" xmlns="" id="{872BCE4F-7DE4-49AD-A59F-C609D5AA8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138"/>
            <a:stretch>
              <a:fillRect/>
            </a:stretch>
          </p:blipFill>
          <p:spPr bwMode="auto">
            <a:xfrm>
              <a:off x="159" y="709"/>
              <a:ext cx="544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9013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1748" name="Picture 4">
              <a:extLst>
                <a:ext uri="{FF2B5EF4-FFF2-40B4-BE49-F238E27FC236}">
                  <a16:creationId xmlns:a16="http://schemas.microsoft.com/office/drawing/2014/main" xmlns="" id="{A2A895FE-D691-4CCC-87F9-F0A86E467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8" b="58919"/>
            <a:stretch>
              <a:fillRect/>
            </a:stretch>
          </p:blipFill>
          <p:spPr bwMode="auto">
            <a:xfrm>
              <a:off x="159" y="1026"/>
              <a:ext cx="5441" cy="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24298" b="5891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1749" name="Group 5">
            <a:extLst>
              <a:ext uri="{FF2B5EF4-FFF2-40B4-BE49-F238E27FC236}">
                <a16:creationId xmlns:a16="http://schemas.microsoft.com/office/drawing/2014/main" xmlns="" id="{539E594B-FCA1-49A1-B762-17C806450B36}"/>
              </a:ext>
            </a:extLst>
          </p:cNvPr>
          <p:cNvGrpSpPr>
            <a:grpSpLocks/>
          </p:cNvGrpSpPr>
          <p:nvPr/>
        </p:nvGrpSpPr>
        <p:grpSpPr bwMode="auto">
          <a:xfrm>
            <a:off x="1776417" y="2757488"/>
            <a:ext cx="8637587" cy="1606551"/>
            <a:chOff x="159" y="1737"/>
            <a:chExt cx="5441" cy="1012"/>
          </a:xfrm>
        </p:grpSpPr>
        <p:pic>
          <p:nvPicPr>
            <p:cNvPr id="31750" name="Picture 6">
              <a:extLst>
                <a:ext uri="{FF2B5EF4-FFF2-40B4-BE49-F238E27FC236}">
                  <a16:creationId xmlns:a16="http://schemas.microsoft.com/office/drawing/2014/main" xmlns="" id="{97A98803-BCBB-436A-AFD5-17A3A346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429" b="47838"/>
            <a:stretch>
              <a:fillRect/>
            </a:stretch>
          </p:blipFill>
          <p:spPr bwMode="auto">
            <a:xfrm>
              <a:off x="159" y="1737"/>
              <a:ext cx="5441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42429" b="4783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1751" name="Picture 7">
              <a:extLst>
                <a:ext uri="{FF2B5EF4-FFF2-40B4-BE49-F238E27FC236}">
                  <a16:creationId xmlns:a16="http://schemas.microsoft.com/office/drawing/2014/main" xmlns="" id="{058B2DD7-AE7D-49DB-8B31-772E8795E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12" b="4689"/>
            <a:stretch>
              <a:fillRect/>
            </a:stretch>
          </p:blipFill>
          <p:spPr bwMode="auto">
            <a:xfrm>
              <a:off x="159" y="2105"/>
              <a:ext cx="5441" cy="6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8012" b="468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>
            <a:extLst>
              <a:ext uri="{FF2B5EF4-FFF2-40B4-BE49-F238E27FC236}">
                <a16:creationId xmlns:a16="http://schemas.microsoft.com/office/drawing/2014/main" xmlns="" id="{CDBB044A-9EE4-4744-A617-8C0C2A722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xmlns="" id="{591CC467-9373-41F9-9E82-C45984AFC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02"/>
          <a:stretch>
            <a:fillRect/>
          </a:stretch>
        </p:blipFill>
        <p:spPr bwMode="auto">
          <a:xfrm>
            <a:off x="1704981" y="1196975"/>
            <a:ext cx="8639175" cy="89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25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1" name="Picture 3">
            <a:extLst>
              <a:ext uri="{FF2B5EF4-FFF2-40B4-BE49-F238E27FC236}">
                <a16:creationId xmlns:a16="http://schemas.microsoft.com/office/drawing/2014/main" xmlns="" id="{5F2BBED3-4961-423F-BAA7-336B644CC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2" b="7216"/>
          <a:stretch>
            <a:fillRect/>
          </a:stretch>
        </p:blipFill>
        <p:spPr bwMode="auto">
          <a:xfrm>
            <a:off x="1943100" y="2087568"/>
            <a:ext cx="8712200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5102" b="72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xmlns="" id="{C0267926-C9AC-489D-BB2B-3525FF61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xmlns="" id="{D75158C7-01BD-41F2-A249-B2906D7B5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8"/>
          <a:stretch>
            <a:fillRect/>
          </a:stretch>
        </p:blipFill>
        <p:spPr bwMode="auto">
          <a:xfrm>
            <a:off x="1776418" y="1628777"/>
            <a:ext cx="86391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47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5" name="Picture 3">
            <a:extLst>
              <a:ext uri="{FF2B5EF4-FFF2-40B4-BE49-F238E27FC236}">
                <a16:creationId xmlns:a16="http://schemas.microsoft.com/office/drawing/2014/main" xmlns="" id="{EA28BCF7-88C5-49AA-B6B8-CE33C85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56"/>
          <a:stretch>
            <a:fillRect/>
          </a:stretch>
        </p:blipFill>
        <p:spPr bwMode="auto">
          <a:xfrm>
            <a:off x="1776418" y="1125540"/>
            <a:ext cx="8639175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902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xmlns="" id="{CE4F3312-A680-492B-89A2-A2CD47C3C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 Eager Execution 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xmlns="" id="{1E50E807-B88A-4F0E-9006-E84962427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78"/>
          <a:stretch>
            <a:fillRect/>
          </a:stretch>
        </p:blipFill>
        <p:spPr bwMode="auto">
          <a:xfrm>
            <a:off x="1776418" y="1125539"/>
            <a:ext cx="8639175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917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19" name="Picture 3">
            <a:extLst>
              <a:ext uri="{FF2B5EF4-FFF2-40B4-BE49-F238E27FC236}">
                <a16:creationId xmlns:a16="http://schemas.microsoft.com/office/drawing/2014/main" xmlns="" id="{1801182F-4B96-41F9-AEA1-B1EFB726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2420943"/>
            <a:ext cx="8639175" cy="163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xmlns="" id="{214FB8F5-DA6C-4394-90DA-1496B30E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24"/>
          <a:stretch>
            <a:fillRect/>
          </a:stretch>
        </p:blipFill>
        <p:spPr bwMode="auto">
          <a:xfrm>
            <a:off x="1776418" y="1628775"/>
            <a:ext cx="8639175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992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>
            <a:extLst>
              <a:ext uri="{FF2B5EF4-FFF2-40B4-BE49-F238E27FC236}">
                <a16:creationId xmlns:a16="http://schemas.microsoft.com/office/drawing/2014/main" xmlns="" id="{83438F7C-62C3-40CF-BBF7-29D25A69F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xmlns="" id="{ADF648E8-4ED5-49A7-9186-202D22F4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8"/>
          <a:stretch>
            <a:fillRect/>
          </a:stretch>
        </p:blipFill>
        <p:spPr bwMode="auto">
          <a:xfrm>
            <a:off x="1776418" y="1150937"/>
            <a:ext cx="8639175" cy="444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7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>
            <a:extLst>
              <a:ext uri="{FF2B5EF4-FFF2-40B4-BE49-F238E27FC236}">
                <a16:creationId xmlns:a16="http://schemas.microsoft.com/office/drawing/2014/main" xmlns="" id="{FBE47E01-0051-4F13-AC09-D2E269E4E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xmlns="" id="{87546771-1E55-4CD0-BB09-2112A7342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9" y="1196975"/>
            <a:ext cx="8820151" cy="497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xmlns="" id="{73D84246-96A7-49F5-9A9A-80AD08A9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xmlns="" id="{3D7F9D5E-E8CB-4191-B80A-0906C673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9" y="1125541"/>
            <a:ext cx="8820151" cy="32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>
            <a:extLst>
              <a:ext uri="{FF2B5EF4-FFF2-40B4-BE49-F238E27FC236}">
                <a16:creationId xmlns:a16="http://schemas.microsoft.com/office/drawing/2014/main" xmlns="" id="{EE262A46-E8C1-457C-A447-EC4E946BF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xmlns="" id="{600209C3-CF64-4A84-8CFC-02143FB1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9" y="1196976"/>
            <a:ext cx="8820151" cy="347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xmlns="" id="{F4C97333-97E8-413B-926D-E344FEA24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xmlns="" id="{0C6E2D5B-7C31-41CB-A0AA-E7905EE71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93" y="1125537"/>
            <a:ext cx="8099425" cy="56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xmlns="" id="{D02444B1-1701-4423-9D36-3E6E7267E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什麼是深度學習？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xmlns="" id="{F4B9921D-14D5-4DC7-883C-4DE79AF7F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9" y="1125539"/>
            <a:ext cx="8820151" cy="399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>
            <a:extLst>
              <a:ext uri="{FF2B5EF4-FFF2-40B4-BE49-F238E27FC236}">
                <a16:creationId xmlns:a16="http://schemas.microsoft.com/office/drawing/2014/main" xmlns="" id="{0BE028EA-64B6-4D64-BCC3-7F561674F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xmlns="" id="{8F1FF14C-1ADF-41AA-8407-44490FFF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0" y="1125543"/>
            <a:ext cx="9001125" cy="288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xmlns="" id="{562E74B2-58E1-48F6-AEEE-0CF6A0BB5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xmlns="" id="{B43AD927-12E4-48BF-AD1F-704B4D43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7" y="1268418"/>
            <a:ext cx="6038851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xmlns="" id="{168EFEEF-C735-434A-A266-A9DE8AFA2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xmlns="" id="{B5C450B7-F322-436E-BDD8-F36029349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3"/>
          <a:stretch>
            <a:fillRect/>
          </a:stretch>
        </p:blipFill>
        <p:spPr bwMode="auto">
          <a:xfrm>
            <a:off x="1776418" y="1125543"/>
            <a:ext cx="8639175" cy="175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5000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xmlns="" id="{C421A2C4-8684-4446-879C-248438015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xmlns="" id="{3A657844-0CF0-46D4-8BDF-7D89FFC5E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69"/>
          <a:stretch>
            <a:fillRect/>
          </a:stretch>
        </p:blipFill>
        <p:spPr bwMode="auto">
          <a:xfrm>
            <a:off x="1685929" y="1125541"/>
            <a:ext cx="8820151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12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35" name="Picture 3">
            <a:extLst>
              <a:ext uri="{FF2B5EF4-FFF2-40B4-BE49-F238E27FC236}">
                <a16:creationId xmlns:a16="http://schemas.microsoft.com/office/drawing/2014/main" xmlns="" id="{8D61384F-CC01-4107-B982-85AD558D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48"/>
          <a:stretch>
            <a:fillRect/>
          </a:stretch>
        </p:blipFill>
        <p:spPr bwMode="auto">
          <a:xfrm>
            <a:off x="1739903" y="2214566"/>
            <a:ext cx="88201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31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>
            <a:extLst>
              <a:ext uri="{FF2B5EF4-FFF2-40B4-BE49-F238E27FC236}">
                <a16:creationId xmlns:a16="http://schemas.microsoft.com/office/drawing/2014/main" xmlns="" id="{27BE7648-4ECE-441F-9EBE-7B717B843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xmlns="" id="{66B1860D-7B21-4FA4-A664-F6439658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06"/>
          <a:stretch>
            <a:fillRect/>
          </a:stretch>
        </p:blipFill>
        <p:spPr bwMode="auto">
          <a:xfrm>
            <a:off x="1685929" y="1125537"/>
            <a:ext cx="8820151" cy="42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120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59" name="Picture 3">
            <a:extLst>
              <a:ext uri="{FF2B5EF4-FFF2-40B4-BE49-F238E27FC236}">
                <a16:creationId xmlns:a16="http://schemas.microsoft.com/office/drawing/2014/main" xmlns="" id="{B4127667-4157-4E71-90A7-F6B7232E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676401"/>
            <a:ext cx="7918451" cy="33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xmlns="" id="{36ACE460-B7DD-4AB7-A6A8-E6FDC6AF8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xmlns="" id="{4BF82705-69F0-4EA9-B2C2-5EE1B8EC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0" y="1125541"/>
            <a:ext cx="9001125" cy="215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>
            <a:extLst>
              <a:ext uri="{FF2B5EF4-FFF2-40B4-BE49-F238E27FC236}">
                <a16:creationId xmlns:a16="http://schemas.microsoft.com/office/drawing/2014/main" xmlns="" id="{9DE2B5A7-BFDA-47C5-B047-6810AB89F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xmlns="" id="{92E00E12-8434-4BC8-B647-D880D710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5" y="1125543"/>
            <a:ext cx="540067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>
                <a16:creationId xmlns:a16="http://schemas.microsoft.com/office/drawing/2014/main" xmlns="" id="{6681200B-A7C1-4286-9E34-395A2A76A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xmlns="" id="{FAD9BFC5-1AC5-402D-B036-D3629529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8" y="1174753"/>
            <a:ext cx="8639175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>
            <a:extLst>
              <a:ext uri="{FF2B5EF4-FFF2-40B4-BE49-F238E27FC236}">
                <a16:creationId xmlns:a16="http://schemas.microsoft.com/office/drawing/2014/main" xmlns="" id="{07B5FBAB-956D-485D-AC35-EDB86583C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xmlns="" id="{EE000528-158E-4588-994F-06058C76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9" y="1125541"/>
            <a:ext cx="8820151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5" name="Picture 3">
            <a:extLst>
              <a:ext uri="{FF2B5EF4-FFF2-40B4-BE49-F238E27FC236}">
                <a16:creationId xmlns:a16="http://schemas.microsoft.com/office/drawing/2014/main" xmlns="" id="{F1A7D856-E52F-4B3E-8B93-4AAC7954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1"/>
          <a:stretch>
            <a:fillRect/>
          </a:stretch>
        </p:blipFill>
        <p:spPr bwMode="auto">
          <a:xfrm>
            <a:off x="1955800" y="3108328"/>
            <a:ext cx="8280400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19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xmlns="" id="{348FEDF1-EFCB-4517-8147-DAF134B1E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xmlns="" id="{FCA7AA06-5717-4C2D-A9F5-21873DD1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14"/>
          <a:stretch>
            <a:fillRect/>
          </a:stretch>
        </p:blipFill>
        <p:spPr bwMode="auto">
          <a:xfrm>
            <a:off x="1776418" y="1125544"/>
            <a:ext cx="8639175" cy="201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19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4470" y="666732"/>
            <a:ext cx="8032749" cy="4601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27332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1">
            <a:extLst>
              <a:ext uri="{FF2B5EF4-FFF2-40B4-BE49-F238E27FC236}">
                <a16:creationId xmlns:a16="http://schemas.microsoft.com/office/drawing/2014/main" xmlns="" id="{064C4C34-E8E3-482F-89BE-A41521410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xmlns="" id="{D776830D-A1A7-419B-8568-3E1CB8EA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123952"/>
            <a:ext cx="8280400" cy="565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>
                <a16:creationId xmlns:a16="http://schemas.microsoft.com/office/drawing/2014/main" xmlns="" id="{EF9E89AD-6009-4442-BDDC-2A84B09D9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xmlns="" id="{CB48C4D0-DCE6-4094-9CE3-94BA4192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9" y="1125544"/>
            <a:ext cx="8820151" cy="196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>
            <a:extLst>
              <a:ext uri="{FF2B5EF4-FFF2-40B4-BE49-F238E27FC236}">
                <a16:creationId xmlns:a16="http://schemas.microsoft.com/office/drawing/2014/main" xmlns="" id="{32363016-A33F-42EB-9C99-5100F0C28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xmlns="" id="{2E4F1FEA-8B36-46F8-8317-88EAA0FC9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7"/>
          <a:stretch>
            <a:fillRect/>
          </a:stretch>
        </p:blipFill>
        <p:spPr bwMode="auto">
          <a:xfrm>
            <a:off x="1703392" y="1125537"/>
            <a:ext cx="7197725" cy="56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130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xmlns="" id="{1E3D7008-163D-4535-96EF-21CE5F7C9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xmlns="" id="{DCE7500D-5640-43D7-94F6-DF24D671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" b="62465"/>
          <a:stretch>
            <a:fillRect/>
          </a:stretch>
        </p:blipFill>
        <p:spPr bwMode="auto">
          <a:xfrm>
            <a:off x="1776418" y="1196981"/>
            <a:ext cx="86391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188" b="6246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>
            <a:extLst>
              <a:ext uri="{FF2B5EF4-FFF2-40B4-BE49-F238E27FC236}">
                <a16:creationId xmlns:a16="http://schemas.microsoft.com/office/drawing/2014/main" xmlns="" id="{5ABF340D-F6C9-430F-9FAE-058F3BD5F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  Keras 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xmlns="" id="{DC70C2BC-3C5E-4069-859C-3E851E683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9"/>
          <a:stretch>
            <a:fillRect/>
          </a:stretch>
        </p:blipFill>
        <p:spPr bwMode="auto">
          <a:xfrm>
            <a:off x="2495551" y="1323980"/>
            <a:ext cx="720090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01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5299" name="Picture 3">
            <a:extLst>
              <a:ext uri="{FF2B5EF4-FFF2-40B4-BE49-F238E27FC236}">
                <a16:creationId xmlns:a16="http://schemas.microsoft.com/office/drawing/2014/main" xmlns="" id="{005BCF15-4053-48AF-A831-408B0566A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52" b="92984"/>
          <a:stretch>
            <a:fillRect/>
          </a:stretch>
        </p:blipFill>
        <p:spPr bwMode="auto">
          <a:xfrm>
            <a:off x="2424113" y="1119189"/>
            <a:ext cx="21590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72652" b="929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>
                <a16:creationId xmlns:a16="http://schemas.microsoft.com/office/drawing/2014/main" xmlns="" id="{0BC4644F-539A-4283-AFA9-8D0868666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xmlns="" id="{BAF4BA6F-211A-4619-9C2D-B6FB8D50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0" y="1125537"/>
            <a:ext cx="9001125" cy="492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">
            <a:extLst>
              <a:ext uri="{FF2B5EF4-FFF2-40B4-BE49-F238E27FC236}">
                <a16:creationId xmlns:a16="http://schemas.microsoft.com/office/drawing/2014/main" xmlns="" id="{3E72A83A-46C5-4CD4-AAEF-1AED569AF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xmlns="" id="{11B806C5-BA67-49DF-BDDB-51130E9B9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0" y="1125540"/>
            <a:ext cx="9001125" cy="346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>
            <a:extLst>
              <a:ext uri="{FF2B5EF4-FFF2-40B4-BE49-F238E27FC236}">
                <a16:creationId xmlns:a16="http://schemas.microsoft.com/office/drawing/2014/main" xmlns="" id="{02DA56F5-5A45-4D04-929F-B2646A8E9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xmlns="" id="{A09EA6D9-341D-4F88-8C10-A585ECD7C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0" y="1125544"/>
            <a:ext cx="9001125" cy="356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1">
            <a:extLst>
              <a:ext uri="{FF2B5EF4-FFF2-40B4-BE49-F238E27FC236}">
                <a16:creationId xmlns:a16="http://schemas.microsoft.com/office/drawing/2014/main" xmlns="" id="{24344F12-4BAE-44D4-AE83-18D51642F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xmlns="" id="{06F1F068-38BD-4A90-B563-B8159F7CB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0" y="1125539"/>
            <a:ext cx="900112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5" name="Picture 3">
            <a:extLst>
              <a:ext uri="{FF2B5EF4-FFF2-40B4-BE49-F238E27FC236}">
                <a16:creationId xmlns:a16="http://schemas.microsoft.com/office/drawing/2014/main" xmlns="" id="{0600FDD1-A2BB-4BB3-AB54-370F32DA3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0" y="4764089"/>
            <a:ext cx="9001125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xmlns="" id="{9CC97720-33E4-4841-8B8E-707C67811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xmlns="" id="{07CE1318-9A5F-44BA-B485-DEFAA4384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0" y="1227144"/>
            <a:ext cx="9001125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480" y="2000240"/>
            <a:ext cx="4919133" cy="424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第三波優勢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73328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>
            <a:extLst>
              <a:ext uri="{FF2B5EF4-FFF2-40B4-BE49-F238E27FC236}">
                <a16:creationId xmlns:a16="http://schemas.microsoft.com/office/drawing/2014/main" xmlns="" id="{F1D66B38-0D47-4C0A-B316-AB22938E6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xmlns="" id="{35B58ADE-9B63-42DA-8E2F-A6073B3F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0" y="1125543"/>
            <a:ext cx="9001125" cy="26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3" name="Picture 3">
            <a:extLst>
              <a:ext uri="{FF2B5EF4-FFF2-40B4-BE49-F238E27FC236}">
                <a16:creationId xmlns:a16="http://schemas.microsoft.com/office/drawing/2014/main" xmlns="" id="{A40827D0-48E7-4F93-BA1B-2A635113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77"/>
          <a:stretch>
            <a:fillRect/>
          </a:stretch>
        </p:blipFill>
        <p:spPr bwMode="auto">
          <a:xfrm>
            <a:off x="1595440" y="3860803"/>
            <a:ext cx="900112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686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xmlns="" id="{206BDD52-00FA-458D-BB34-7CD8D900B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xmlns="" id="{562B3BC6-79F0-41DA-8DB9-89AB8BDDE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21"/>
          <a:stretch>
            <a:fillRect/>
          </a:stretch>
        </p:blipFill>
        <p:spPr bwMode="auto">
          <a:xfrm>
            <a:off x="1595440" y="1125537"/>
            <a:ext cx="9001125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90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2467" name="Picture 3">
            <a:extLst>
              <a:ext uri="{FF2B5EF4-FFF2-40B4-BE49-F238E27FC236}">
                <a16:creationId xmlns:a16="http://schemas.microsoft.com/office/drawing/2014/main" xmlns="" id="{7E64DA80-9291-4AAA-BE7A-412761503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5" y="1989141"/>
            <a:ext cx="90011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2468" name="Group 4">
            <a:extLst>
              <a:ext uri="{FF2B5EF4-FFF2-40B4-BE49-F238E27FC236}">
                <a16:creationId xmlns:a16="http://schemas.microsoft.com/office/drawing/2014/main" xmlns="" id="{C838888C-A23F-43BB-BD6B-1AF6B3C4FB0D}"/>
              </a:ext>
            </a:extLst>
          </p:cNvPr>
          <p:cNvGrpSpPr>
            <a:grpSpLocks/>
          </p:cNvGrpSpPr>
          <p:nvPr/>
        </p:nvGrpSpPr>
        <p:grpSpPr bwMode="auto">
          <a:xfrm>
            <a:off x="1595444" y="3284539"/>
            <a:ext cx="8999537" cy="1649412"/>
            <a:chOff x="45" y="2069"/>
            <a:chExt cx="5669" cy="1039"/>
          </a:xfrm>
        </p:grpSpPr>
        <p:pic>
          <p:nvPicPr>
            <p:cNvPr id="62469" name="Picture 5">
              <a:extLst>
                <a:ext uri="{FF2B5EF4-FFF2-40B4-BE49-F238E27FC236}">
                  <a16:creationId xmlns:a16="http://schemas.microsoft.com/office/drawing/2014/main" xmlns="" id="{C91612C3-364D-489D-94D5-AE7864589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6" b="77068"/>
            <a:stretch>
              <a:fillRect/>
            </a:stretch>
          </p:blipFill>
          <p:spPr bwMode="auto">
            <a:xfrm>
              <a:off x="45" y="2069"/>
              <a:ext cx="5669" cy="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2426" b="7706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2470" name="Picture 6">
              <a:extLst>
                <a:ext uri="{FF2B5EF4-FFF2-40B4-BE49-F238E27FC236}">
                  <a16:creationId xmlns:a16="http://schemas.microsoft.com/office/drawing/2014/main" xmlns="" id="{019D4B1C-3ED1-44D7-87B2-CE253564D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81" b="25922"/>
            <a:stretch>
              <a:fillRect/>
            </a:stretch>
          </p:blipFill>
          <p:spPr bwMode="auto">
            <a:xfrm>
              <a:off x="45" y="2568"/>
              <a:ext cx="5669" cy="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50381" b="2592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>
            <a:extLst>
              <a:ext uri="{FF2B5EF4-FFF2-40B4-BE49-F238E27FC236}">
                <a16:creationId xmlns:a16="http://schemas.microsoft.com/office/drawing/2014/main" xmlns="" id="{3F6C03AE-61D6-4D3A-9D82-FE3CF878C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xmlns="" id="{D64A1AB6-D83D-411C-8720-609E31F73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"/>
          <a:stretch>
            <a:fillRect/>
          </a:stretch>
        </p:blipFill>
        <p:spPr bwMode="auto">
          <a:xfrm>
            <a:off x="1595440" y="1125544"/>
            <a:ext cx="9001125" cy="419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4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>
            <a:extLst>
              <a:ext uri="{FF2B5EF4-FFF2-40B4-BE49-F238E27FC236}">
                <a16:creationId xmlns:a16="http://schemas.microsoft.com/office/drawing/2014/main" xmlns="" id="{F96C1F5B-C6A9-4BAF-A3A9-C469FB998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xmlns="" id="{0DB2E1BD-B5CF-449B-A586-1BBE9DF2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89"/>
          <a:stretch>
            <a:fillRect/>
          </a:stretch>
        </p:blipFill>
        <p:spPr bwMode="auto">
          <a:xfrm>
            <a:off x="1776418" y="1196975"/>
            <a:ext cx="8639175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608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4515" name="Picture 3">
            <a:extLst>
              <a:ext uri="{FF2B5EF4-FFF2-40B4-BE49-F238E27FC236}">
                <a16:creationId xmlns:a16="http://schemas.microsoft.com/office/drawing/2014/main" xmlns="" id="{077E84C2-7FB3-40E2-BD86-4E27394F3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3" b="53099"/>
          <a:stretch>
            <a:fillRect/>
          </a:stretch>
        </p:blipFill>
        <p:spPr bwMode="auto">
          <a:xfrm>
            <a:off x="1776418" y="1916113"/>
            <a:ext cx="8639175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2333" b="530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4516" name="Picture 4">
            <a:extLst>
              <a:ext uri="{FF2B5EF4-FFF2-40B4-BE49-F238E27FC236}">
                <a16:creationId xmlns:a16="http://schemas.microsoft.com/office/drawing/2014/main" xmlns="" id="{29383B5F-6FD3-4B01-8DB0-17B170A75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6"/>
          <a:stretch>
            <a:fillRect/>
          </a:stretch>
        </p:blipFill>
        <p:spPr bwMode="auto">
          <a:xfrm>
            <a:off x="1776418" y="2765429"/>
            <a:ext cx="86391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676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>
            <a:extLst>
              <a:ext uri="{FF2B5EF4-FFF2-40B4-BE49-F238E27FC236}">
                <a16:creationId xmlns:a16="http://schemas.microsoft.com/office/drawing/2014/main" xmlns="" id="{8E60E575-CEF9-44A5-A58C-DFB9BA02C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xmlns="" id="{2A1D9FD9-2239-45E2-A737-31E6A625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84"/>
          <a:stretch>
            <a:fillRect/>
          </a:stretch>
        </p:blipFill>
        <p:spPr bwMode="auto">
          <a:xfrm>
            <a:off x="1685929" y="1125544"/>
            <a:ext cx="8820151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903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39" name="Picture 3">
            <a:extLst>
              <a:ext uri="{FF2B5EF4-FFF2-40B4-BE49-F238E27FC236}">
                <a16:creationId xmlns:a16="http://schemas.microsoft.com/office/drawing/2014/main" xmlns="" id="{709E781E-74C0-4655-8E29-74BF7DDC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1"/>
          <a:stretch>
            <a:fillRect/>
          </a:stretch>
        </p:blipFill>
        <p:spPr bwMode="auto">
          <a:xfrm>
            <a:off x="1685929" y="1628781"/>
            <a:ext cx="8820151" cy="32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183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>
            <a:extLst>
              <a:ext uri="{FF2B5EF4-FFF2-40B4-BE49-F238E27FC236}">
                <a16:creationId xmlns:a16="http://schemas.microsoft.com/office/drawing/2014/main" xmlns="" id="{D2BFB926-7748-4980-B70F-04CE5FA55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grpSp>
        <p:nvGrpSpPr>
          <p:cNvPr id="66562" name="Group 2">
            <a:extLst>
              <a:ext uri="{FF2B5EF4-FFF2-40B4-BE49-F238E27FC236}">
                <a16:creationId xmlns:a16="http://schemas.microsoft.com/office/drawing/2014/main" xmlns="" id="{BD43F972-FBC1-4B91-9674-BCC9AE2FBF26}"/>
              </a:ext>
            </a:extLst>
          </p:cNvPr>
          <p:cNvGrpSpPr>
            <a:grpSpLocks/>
          </p:cNvGrpSpPr>
          <p:nvPr/>
        </p:nvGrpSpPr>
        <p:grpSpPr bwMode="auto">
          <a:xfrm>
            <a:off x="1595444" y="1208089"/>
            <a:ext cx="8999537" cy="1706563"/>
            <a:chOff x="45" y="761"/>
            <a:chExt cx="5669" cy="1075"/>
          </a:xfrm>
        </p:grpSpPr>
        <p:pic>
          <p:nvPicPr>
            <p:cNvPr id="66563" name="Picture 3">
              <a:extLst>
                <a:ext uri="{FF2B5EF4-FFF2-40B4-BE49-F238E27FC236}">
                  <a16:creationId xmlns:a16="http://schemas.microsoft.com/office/drawing/2014/main" xmlns="" id="{C172E006-F79C-4D4D-A945-05099ECCD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389"/>
            <a:stretch>
              <a:fillRect/>
            </a:stretch>
          </p:blipFill>
          <p:spPr bwMode="auto">
            <a:xfrm>
              <a:off x="45" y="761"/>
              <a:ext cx="5669" cy="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8338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6564" name="Picture 4">
              <a:extLst>
                <a:ext uri="{FF2B5EF4-FFF2-40B4-BE49-F238E27FC236}">
                  <a16:creationId xmlns:a16="http://schemas.microsoft.com/office/drawing/2014/main" xmlns="" id="{B6BA033D-7D97-4BD5-8E03-6C8D80501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31" b="49115"/>
            <a:stretch>
              <a:fillRect/>
            </a:stretch>
          </p:blipFill>
          <p:spPr bwMode="auto">
            <a:xfrm>
              <a:off x="45" y="1298"/>
              <a:ext cx="5669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33131" b="4911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66565" name="Group 5">
            <a:extLst>
              <a:ext uri="{FF2B5EF4-FFF2-40B4-BE49-F238E27FC236}">
                <a16:creationId xmlns:a16="http://schemas.microsoft.com/office/drawing/2014/main" xmlns="" id="{3FD214F6-4E90-4B17-B46C-4CA28461CEB2}"/>
              </a:ext>
            </a:extLst>
          </p:cNvPr>
          <p:cNvGrpSpPr>
            <a:grpSpLocks/>
          </p:cNvGrpSpPr>
          <p:nvPr/>
        </p:nvGrpSpPr>
        <p:grpSpPr bwMode="auto">
          <a:xfrm>
            <a:off x="1595444" y="2997205"/>
            <a:ext cx="8999537" cy="1501775"/>
            <a:chOff x="45" y="1888"/>
            <a:chExt cx="5669" cy="946"/>
          </a:xfrm>
        </p:grpSpPr>
        <p:pic>
          <p:nvPicPr>
            <p:cNvPr id="66566" name="Picture 6">
              <a:extLst>
                <a:ext uri="{FF2B5EF4-FFF2-40B4-BE49-F238E27FC236}">
                  <a16:creationId xmlns:a16="http://schemas.microsoft.com/office/drawing/2014/main" xmlns="" id="{97F38F57-A08E-48FE-BF4A-2FA78F7B3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86" b="29703"/>
            <a:stretch>
              <a:fillRect/>
            </a:stretch>
          </p:blipFill>
          <p:spPr bwMode="auto">
            <a:xfrm>
              <a:off x="45" y="1888"/>
              <a:ext cx="5669" cy="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53786" b="2970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6567" name="Picture 7">
              <a:extLst>
                <a:ext uri="{FF2B5EF4-FFF2-40B4-BE49-F238E27FC236}">
                  <a16:creationId xmlns:a16="http://schemas.microsoft.com/office/drawing/2014/main" xmlns="" id="{86762C75-30E6-43A9-8A5B-2F3853037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58"/>
            <a:stretch>
              <a:fillRect/>
            </a:stretch>
          </p:blipFill>
          <p:spPr bwMode="auto">
            <a:xfrm>
              <a:off x="45" y="2373"/>
              <a:ext cx="5669" cy="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8475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66568" name="Group 8">
            <a:extLst>
              <a:ext uri="{FF2B5EF4-FFF2-40B4-BE49-F238E27FC236}">
                <a16:creationId xmlns:a16="http://schemas.microsoft.com/office/drawing/2014/main" xmlns="" id="{E578A47A-D26B-4C9A-BAD5-D7FA5EA71DA7}"/>
              </a:ext>
            </a:extLst>
          </p:cNvPr>
          <p:cNvGrpSpPr>
            <a:grpSpLocks/>
          </p:cNvGrpSpPr>
          <p:nvPr/>
        </p:nvGrpSpPr>
        <p:grpSpPr bwMode="auto">
          <a:xfrm>
            <a:off x="1524004" y="4797429"/>
            <a:ext cx="8278813" cy="1630363"/>
            <a:chOff x="0" y="3022"/>
            <a:chExt cx="5215" cy="1027"/>
          </a:xfrm>
        </p:grpSpPr>
        <p:pic>
          <p:nvPicPr>
            <p:cNvPr id="66569" name="Picture 9">
              <a:extLst>
                <a:ext uri="{FF2B5EF4-FFF2-40B4-BE49-F238E27FC236}">
                  <a16:creationId xmlns:a16="http://schemas.microsoft.com/office/drawing/2014/main" xmlns="" id="{43E37EA6-3720-4417-AA9D-E0E987569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22"/>
            <a:stretch>
              <a:fillRect/>
            </a:stretch>
          </p:blipFill>
          <p:spPr bwMode="auto">
            <a:xfrm>
              <a:off x="0" y="3022"/>
              <a:ext cx="5215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6652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6570" name="Picture 10">
              <a:extLst>
                <a:ext uri="{FF2B5EF4-FFF2-40B4-BE49-F238E27FC236}">
                  <a16:creationId xmlns:a16="http://schemas.microsoft.com/office/drawing/2014/main" xmlns="" id="{EAD394BD-B0BC-47B3-B4A6-5071250BC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20"/>
              <a:ext cx="5215" cy="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>
            <a:extLst>
              <a:ext uri="{FF2B5EF4-FFF2-40B4-BE49-F238E27FC236}">
                <a16:creationId xmlns:a16="http://schemas.microsoft.com/office/drawing/2014/main" xmlns="" id="{031B1622-76DC-4D91-AE8B-7D3A6AE30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xmlns="" id="{70A418DC-382C-46B1-823D-513095E98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1"/>
          <a:stretch>
            <a:fillRect/>
          </a:stretch>
        </p:blipFill>
        <p:spPr bwMode="auto">
          <a:xfrm>
            <a:off x="1595440" y="1196975"/>
            <a:ext cx="9001125" cy="341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33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1">
            <a:extLst>
              <a:ext uri="{FF2B5EF4-FFF2-40B4-BE49-F238E27FC236}">
                <a16:creationId xmlns:a16="http://schemas.microsoft.com/office/drawing/2014/main" xmlns="" id="{C19CE530-1A19-4E2B-A43D-3E184FE4E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8610" name="Picture 2">
            <a:extLst>
              <a:ext uri="{FF2B5EF4-FFF2-40B4-BE49-F238E27FC236}">
                <a16:creationId xmlns:a16="http://schemas.microsoft.com/office/drawing/2014/main" xmlns="" id="{53763F3F-7827-4686-A24F-D3F528F85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97"/>
          <a:stretch>
            <a:fillRect/>
          </a:stretch>
        </p:blipFill>
        <p:spPr bwMode="auto">
          <a:xfrm>
            <a:off x="1595440" y="1181101"/>
            <a:ext cx="9001125" cy="38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893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8611" name="Picture 3">
            <a:extLst>
              <a:ext uri="{FF2B5EF4-FFF2-40B4-BE49-F238E27FC236}">
                <a16:creationId xmlns:a16="http://schemas.microsoft.com/office/drawing/2014/main" xmlns="" id="{FB44A8D4-5DD0-4A20-8270-A52C12AB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09"/>
          <a:stretch>
            <a:fillRect/>
          </a:stretch>
        </p:blipFill>
        <p:spPr bwMode="auto">
          <a:xfrm>
            <a:off x="1595440" y="1484317"/>
            <a:ext cx="900112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420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8612" name="Group 4">
            <a:extLst>
              <a:ext uri="{FF2B5EF4-FFF2-40B4-BE49-F238E27FC236}">
                <a16:creationId xmlns:a16="http://schemas.microsoft.com/office/drawing/2014/main" xmlns="" id="{8480A7AD-52FE-418E-A36B-FF6E8C99E447}"/>
              </a:ext>
            </a:extLst>
          </p:cNvPr>
          <p:cNvGrpSpPr>
            <a:grpSpLocks/>
          </p:cNvGrpSpPr>
          <p:nvPr/>
        </p:nvGrpSpPr>
        <p:grpSpPr bwMode="auto">
          <a:xfrm>
            <a:off x="1695451" y="3429003"/>
            <a:ext cx="7989888" cy="3238500"/>
            <a:chOff x="108" y="2160"/>
            <a:chExt cx="5033" cy="2040"/>
          </a:xfrm>
        </p:grpSpPr>
        <p:pic>
          <p:nvPicPr>
            <p:cNvPr id="68613" name="Picture 5">
              <a:extLst>
                <a:ext uri="{FF2B5EF4-FFF2-40B4-BE49-F238E27FC236}">
                  <a16:creationId xmlns:a16="http://schemas.microsoft.com/office/drawing/2014/main" xmlns="" id="{B260970E-AE6D-4FA0-A578-98BCF796F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50"/>
            <a:stretch>
              <a:fillRect/>
            </a:stretch>
          </p:blipFill>
          <p:spPr bwMode="auto">
            <a:xfrm>
              <a:off x="108" y="2160"/>
              <a:ext cx="5033" cy="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43950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8614" name="Picture 6">
              <a:extLst>
                <a:ext uri="{FF2B5EF4-FFF2-40B4-BE49-F238E27FC236}">
                  <a16:creationId xmlns:a16="http://schemas.microsoft.com/office/drawing/2014/main" xmlns="" id="{762D052B-ECFB-48A6-B0FD-7D54A465C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510"/>
            <a:stretch>
              <a:fillRect/>
            </a:stretch>
          </p:blipFill>
          <p:spPr bwMode="auto">
            <a:xfrm>
              <a:off x="1357" y="2976"/>
              <a:ext cx="1509" cy="1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11510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1">
            <a:extLst>
              <a:ext uri="{FF2B5EF4-FFF2-40B4-BE49-F238E27FC236}">
                <a16:creationId xmlns:a16="http://schemas.microsoft.com/office/drawing/2014/main" xmlns="" id="{AF96E0C8-6F6C-40E9-BA99-4F8B99194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TW" sz="3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1.7 </a:t>
            </a:r>
            <a:r>
              <a:rPr lang="en-US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tf.data </a:t>
            </a:r>
          </a:p>
        </p:txBody>
      </p:sp>
      <p:pic>
        <p:nvPicPr>
          <p:cNvPr id="69634" name="Picture 2">
            <a:extLst>
              <a:ext uri="{FF2B5EF4-FFF2-40B4-BE49-F238E27FC236}">
                <a16:creationId xmlns:a16="http://schemas.microsoft.com/office/drawing/2014/main" xmlns="" id="{EE8A1CD4-F44B-4153-BF2F-0A6E210C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71"/>
          <a:stretch>
            <a:fillRect/>
          </a:stretch>
        </p:blipFill>
        <p:spPr bwMode="auto">
          <a:xfrm>
            <a:off x="1595440" y="1196978"/>
            <a:ext cx="9001125" cy="114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93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9635" name="Picture 3">
            <a:extLst>
              <a:ext uri="{FF2B5EF4-FFF2-40B4-BE49-F238E27FC236}">
                <a16:creationId xmlns:a16="http://schemas.microsoft.com/office/drawing/2014/main" xmlns="" id="{259AFD1A-A3E4-4537-97EF-014ADF11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7" y="1930400"/>
            <a:ext cx="5759451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>
            <a:extLst>
              <a:ext uri="{FF2B5EF4-FFF2-40B4-BE49-F238E27FC236}">
                <a16:creationId xmlns:a16="http://schemas.microsoft.com/office/drawing/2014/main" xmlns="" id="{0E3E2371-CD23-4317-B9D6-59A0EB3C4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49" y="1143001"/>
            <a:ext cx="8643939" cy="542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 anchor="ctr"/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defTabSz="449227" fontAlgn="base">
              <a:spcBef>
                <a:spcPts val="1800"/>
              </a:spcBef>
              <a:spcAft>
                <a:spcPct val="0"/>
              </a:spcAft>
              <a:buSzPct val="100000"/>
            </a:pPr>
            <a:r>
              <a:rPr lang="en-US" altLang="zh-TW" sz="7200">
                <a:solidFill>
                  <a:srgbClr val="33993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Q&amp;A</a:t>
            </a:r>
            <a:r>
              <a:rPr lang="zh-TW" altLang="zh-TW" sz="7200">
                <a:solidFill>
                  <a:srgbClr val="33993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討論時間</a:t>
            </a:r>
          </a:p>
        </p:txBody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xmlns="" id="{2112A345-B6D9-46B0-A416-BFC816B8C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49" y="260353"/>
            <a:ext cx="7678739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4" tIns="46796" rIns="89994" bIns="4679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defTabSz="449227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TW" altLang="zh-TW" sz="36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本章結束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</a:t>
            </a:r>
            <a:r>
              <a:rPr lang="zh-TW" altLang="en-US" dirty="0" smtClean="0"/>
              <a:t>的學習地圖</a:t>
            </a:r>
            <a:endParaRPr lang="zh-TW" altLang="en-US" dirty="0"/>
          </a:p>
        </p:txBody>
      </p:sp>
      <p:pic>
        <p:nvPicPr>
          <p:cNvPr id="3" name="Picture 2" descr="What's the difference between Artificial Intelligence (AI), Machine Learning, and Deep Learning? ">
            <a:extLst>
              <a:ext uri="{FF2B5EF4-FFF2-40B4-BE49-F238E27FC236}">
                <a16:creationId xmlns="" xmlns:a16="http://schemas.microsoft.com/office/drawing/2014/main" id="{7087CB1E-0314-495B-8022-48EFC52E4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24" y="1809740"/>
            <a:ext cx="7467552" cy="475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35603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標楷體"/>
        <a:ea typeface="標楷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標楷體"/>
        <a:ea typeface="標楷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標楷體"/>
        <a:ea typeface="標楷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116</TotalTime>
  <Words>600</Words>
  <Application>Microsoft Office PowerPoint</Application>
  <PresentationFormat>自訂</PresentationFormat>
  <Paragraphs>142</Paragraphs>
  <Slides>89</Slides>
  <Notes>58</Notes>
  <HiddenSlides>0</HiddenSlides>
  <MMClips>0</MMClips>
  <ScaleCrop>false</ScaleCrop>
  <HeadingPairs>
    <vt:vector size="4" baseType="variant">
      <vt:variant>
        <vt:lpstr>佈景主題</vt:lpstr>
      </vt:variant>
      <vt:variant>
        <vt:i4>5</vt:i4>
      </vt:variant>
      <vt:variant>
        <vt:lpstr>投影片標題</vt:lpstr>
      </vt:variant>
      <vt:variant>
        <vt:i4>89</vt:i4>
      </vt:variant>
    </vt:vector>
  </HeadingPairs>
  <TitlesOfParts>
    <vt:vector size="94" baseType="lpstr">
      <vt:lpstr>徽章</vt:lpstr>
      <vt:lpstr>Office 佈景主題</vt:lpstr>
      <vt:lpstr>1_Office 佈景主題</vt:lpstr>
      <vt:lpstr>2_Office 佈景主題</vt:lpstr>
      <vt:lpstr>3_Office 佈景主題</vt:lpstr>
      <vt:lpstr>Google tensorflow 2.0 人工智慧深度學習</vt:lpstr>
      <vt:lpstr>PowerPoint 簡報</vt:lpstr>
      <vt:lpstr>PowerPoint 簡報</vt:lpstr>
      <vt:lpstr>PowerPoint 簡報</vt:lpstr>
      <vt:lpstr>深度學習導論</vt:lpstr>
      <vt:lpstr>PowerPoint 簡報</vt:lpstr>
      <vt:lpstr>PowerPoint 簡報</vt:lpstr>
      <vt:lpstr>第三波優勢</vt:lpstr>
      <vt:lpstr>AI的學習地圖</vt:lpstr>
      <vt:lpstr>機器學習(Machine Learning) 分類</vt:lpstr>
      <vt:lpstr>演算法應用</vt:lpstr>
      <vt:lpstr>人工智慧應用領域</vt:lpstr>
      <vt:lpstr>機器學習開發流程</vt:lpstr>
      <vt:lpstr>機器學習開發流程 vs. 一般應用系統開發</vt:lpstr>
      <vt:lpstr>開發環境安裝</vt:lpstr>
      <vt:lpstr>GPU 支援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神經層(Neural Network Layer)</vt:lpstr>
      <vt:lpstr>神經網路優化求解的過程 -- 梯度下降法</vt:lpstr>
      <vt:lpstr>學習路徑</vt:lpstr>
      <vt:lpstr>實作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tensorflow 2.0 人工智慧深度學習</dc:title>
  <dc:creator>坤達 謝</dc:creator>
  <cp:lastModifiedBy>謝坤達</cp:lastModifiedBy>
  <cp:revision>8</cp:revision>
  <dcterms:created xsi:type="dcterms:W3CDTF">2020-09-29T13:00:22Z</dcterms:created>
  <dcterms:modified xsi:type="dcterms:W3CDTF">2021-10-04T07:45:17Z</dcterms:modified>
</cp:coreProperties>
</file>